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90" r:id="rId4"/>
    <p:sldId id="291" r:id="rId5"/>
    <p:sldId id="293" r:id="rId6"/>
    <p:sldId id="294" r:id="rId7"/>
    <p:sldId id="295" r:id="rId8"/>
    <p:sldId id="269" r:id="rId9"/>
    <p:sldId id="270" r:id="rId10"/>
    <p:sldId id="272" r:id="rId11"/>
    <p:sldId id="257" r:id="rId12"/>
    <p:sldId id="267" r:id="rId13"/>
    <p:sldId id="268" r:id="rId14"/>
    <p:sldId id="264" r:id="rId15"/>
    <p:sldId id="265" r:id="rId16"/>
    <p:sldId id="266" r:id="rId17"/>
    <p:sldId id="258" r:id="rId18"/>
    <p:sldId id="261" r:id="rId19"/>
    <p:sldId id="262" r:id="rId20"/>
    <p:sldId id="263" r:id="rId21"/>
    <p:sldId id="259" r:id="rId22"/>
    <p:sldId id="260" r:id="rId23"/>
    <p:sldId id="276" r:id="rId24"/>
    <p:sldId id="284" r:id="rId25"/>
    <p:sldId id="274" r:id="rId26"/>
    <p:sldId id="275" r:id="rId27"/>
    <p:sldId id="273" r:id="rId28"/>
    <p:sldId id="277" r:id="rId29"/>
    <p:sldId id="278" r:id="rId30"/>
    <p:sldId id="279" r:id="rId31"/>
    <p:sldId id="280" r:id="rId32"/>
    <p:sldId id="281" r:id="rId33"/>
    <p:sldId id="289" r:id="rId34"/>
    <p:sldId id="282" r:id="rId35"/>
    <p:sldId id="283" r:id="rId36"/>
    <p:sldId id="285" r:id="rId37"/>
    <p:sldId id="286" r:id="rId38"/>
    <p:sldId id="287" r:id="rId39"/>
    <p:sldId id="288" r:id="rId4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8" autoAdjust="0"/>
    <p:restoredTop sz="94660"/>
  </p:normalViewPr>
  <p:slideViewPr>
    <p:cSldViewPr>
      <p:cViewPr varScale="1">
        <p:scale>
          <a:sx n="77" d="100"/>
          <a:sy n="77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DEB79-AD49-4D9D-B141-2FC37A1D7360}" type="datetimeFigureOut">
              <a:rPr lang="ko-KR" altLang="en-US" smtClean="0"/>
              <a:pPr/>
              <a:t>2012-03-16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84A9-EECE-4F13-A8E9-A626F2849A3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9MdbhP3Oto" TargetMode="External"/><Relationship Id="rId2" Type="http://schemas.openxmlformats.org/officeDocument/2006/relationships/hyperlink" Target="http://www.youtube.com/watch?v=SrzpY_eLBh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0EXmJ2MF6Sg" TargetMode="External"/><Relationship Id="rId4" Type="http://schemas.openxmlformats.org/officeDocument/2006/relationships/hyperlink" Target="http://www.youtube.com/watch?v=rYzlJ5hFCl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40.uf.daum.net/attach/16450A374EA6C8B81C21E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hamusic.com/" TargetMode="External"/><Relationship Id="rId2" Type="http://schemas.openxmlformats.org/officeDocument/2006/relationships/hyperlink" Target="http://www.musictherapy.or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mt.com/" TargetMode="External"/><Relationship Id="rId5" Type="http://schemas.openxmlformats.org/officeDocument/2006/relationships/hyperlink" Target="http://www.ewhamtclinic.com/" TargetMode="External"/><Relationship Id="rId4" Type="http://schemas.openxmlformats.org/officeDocument/2006/relationships/hyperlink" Target="http://www.sangdam.kr/encyclopedia/cc/technic/technic17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AoLcYCdyZ4" TargetMode="External"/><Relationship Id="rId2" Type="http://schemas.openxmlformats.org/officeDocument/2006/relationships/hyperlink" Target="http://www.nanbokmt.co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rda.go.kr/life/html/family/family03.htm" TargetMode="External"/><Relationship Id="rId5" Type="http://schemas.openxmlformats.org/officeDocument/2006/relationships/hyperlink" Target="http://tvpot.daum.net/clip/ClipView.do?clipid=33615981" TargetMode="External"/><Relationship Id="rId4" Type="http://schemas.openxmlformats.org/officeDocument/2006/relationships/hyperlink" Target="http://www.komtea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7t6KiL4qeJs" TargetMode="External"/><Relationship Id="rId2" Type="http://schemas.openxmlformats.org/officeDocument/2006/relationships/hyperlink" Target="http://www.youtube.com/watch?v=TQgeYFHDG-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UgWhH8yEvNc" TargetMode="External"/><Relationship Id="rId4" Type="http://schemas.openxmlformats.org/officeDocument/2006/relationships/hyperlink" Target="http://www.youtube.com/watch?v=8-e8d53lvdo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uhNAY-ig0c" TargetMode="External"/><Relationship Id="rId2" Type="http://schemas.openxmlformats.org/officeDocument/2006/relationships/hyperlink" Target="http://www.youtube.com/watch?v=vQi8o4rwL8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USn2cVlq-jU" TargetMode="External"/><Relationship Id="rId5" Type="http://schemas.openxmlformats.org/officeDocument/2006/relationships/hyperlink" Target="http://www.youtube.com/watch?v=XSLzeqoEzQg" TargetMode="External"/><Relationship Id="rId4" Type="http://schemas.openxmlformats.org/officeDocument/2006/relationships/hyperlink" Target="http://www.youtube.com/watch?v=5UbnokRwb7w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kmPItCtc-E" TargetMode="External"/><Relationship Id="rId2" Type="http://schemas.openxmlformats.org/officeDocument/2006/relationships/hyperlink" Target="http://www.youtube.com/watch?v=QHx0xHKqYG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ybKBICjpGcw" TargetMode="External"/><Relationship Id="rId5" Type="http://schemas.openxmlformats.org/officeDocument/2006/relationships/hyperlink" Target="http://www.youtube.com/watch?v=cm3AF2ovhSE" TargetMode="External"/><Relationship Id="rId4" Type="http://schemas.openxmlformats.org/officeDocument/2006/relationships/hyperlink" Target="http://www.youtube.com/watch?v=MLeNZlqNhsQ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cfile229.uf.daum.net/attach/1350D9374EA6C9330800C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DoWIuCQ8Uo" TargetMode="External"/><Relationship Id="rId2" Type="http://schemas.openxmlformats.org/officeDocument/2006/relationships/hyperlink" Target="http://www.youtube.com/watch?v=RwUDPUkirR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lu1i2jPetqI" TargetMode="External"/><Relationship Id="rId4" Type="http://schemas.openxmlformats.org/officeDocument/2006/relationships/hyperlink" Target="http://www.youtube.com/watch?v=iEJPTlC7if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9qr7Q0VaSg" TargetMode="External"/><Relationship Id="rId2" Type="http://schemas.openxmlformats.org/officeDocument/2006/relationships/hyperlink" Target="http://www.youtube.com/watch?v=IiRMVfB5FD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u5-xHtiymHI" TargetMode="External"/><Relationship Id="rId5" Type="http://schemas.openxmlformats.org/officeDocument/2006/relationships/hyperlink" Target="http://www.youtube.com/watch?v=1kwsMem746k" TargetMode="External"/><Relationship Id="rId4" Type="http://schemas.openxmlformats.org/officeDocument/2006/relationships/hyperlink" Target="http://www.youtube.com/watch?v=KSezA_mqqq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playlist?list=PL45F67B3F41455BE1" TargetMode="External"/><Relationship Id="rId2" Type="http://schemas.openxmlformats.org/officeDocument/2006/relationships/hyperlink" Target="http://ettrends.etri.re.kr/PDFData/24-5_001_00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9N3pkOwvlCs" TargetMode="External"/><Relationship Id="rId5" Type="http://schemas.openxmlformats.org/officeDocument/2006/relationships/hyperlink" Target="http://www.youtube.com/watch?v=z4hvL0Z6qpY" TargetMode="External"/><Relationship Id="rId4" Type="http://schemas.openxmlformats.org/officeDocument/2006/relationships/hyperlink" Target="http://www.youtube.com/watch?v=Irml3PRJMgc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w6garBLKVw" TargetMode="External"/><Relationship Id="rId2" Type="http://schemas.openxmlformats.org/officeDocument/2006/relationships/hyperlink" Target="http://www.youtube.com/watch?v=C-9Qj3YGex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mle.co.kr/search.php?Search=%BB%F6%C3%A4%C1%F8%B4%DC&amp;SpecialSearch=HTMLWebHtdig&amp;Page=2" TargetMode="External"/><Relationship Id="rId5" Type="http://schemas.openxmlformats.org/officeDocument/2006/relationships/hyperlink" Target="http://www.youtube.com/watch?v=jAoxQxZ1Mi8" TargetMode="External"/><Relationship Id="rId4" Type="http://schemas.openxmlformats.org/officeDocument/2006/relationships/hyperlink" Target="http://www.youtube.com/watch?v=lJ5HFKMUcpk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arttherapy.byus.net/" TargetMode="External"/><Relationship Id="rId2" Type="http://schemas.openxmlformats.org/officeDocument/2006/relationships/hyperlink" Target="http://www.art-kore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afe.daum.net/art" TargetMode="External"/><Relationship Id="rId5" Type="http://schemas.openxmlformats.org/officeDocument/2006/relationships/hyperlink" Target="http://www.korean-arttherapy.or.kr/" TargetMode="External"/><Relationship Id="rId4" Type="http://schemas.openxmlformats.org/officeDocument/2006/relationships/hyperlink" Target="http://www.sarttherapy.or.kr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ta.ne.kr/" TargetMode="External"/><Relationship Id="rId2" Type="http://schemas.openxmlformats.org/officeDocument/2006/relationships/hyperlink" Target="http://www.spress.co.kr/bookdata/%EC%98%88%EC%88%A0%EC%B9%98%EB%A3%8C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apa.pe.kr/" TargetMode="External"/><Relationship Id="rId4" Type="http://schemas.openxmlformats.org/officeDocument/2006/relationships/hyperlink" Target="http://www.misul75.net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6SU6IOI7n2A" TargetMode="External"/><Relationship Id="rId2" Type="http://schemas.openxmlformats.org/officeDocument/2006/relationships/hyperlink" Target="http://www.youtube.com/watch?v=tUSBM4gP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8MgexWZrns8" TargetMode="External"/><Relationship Id="rId5" Type="http://schemas.openxmlformats.org/officeDocument/2006/relationships/hyperlink" Target="http://www.youtube.com/watch?v=wxaTMq3q8no" TargetMode="External"/><Relationship Id="rId4" Type="http://schemas.openxmlformats.org/officeDocument/2006/relationships/hyperlink" Target="http://www.youtube.com/watch?v=WnfnoYgwYS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-LYbBXqHdw" TargetMode="External"/><Relationship Id="rId2" Type="http://schemas.openxmlformats.org/officeDocument/2006/relationships/hyperlink" Target="http://www.youtube.com/watch?v=6qwkVGDKVv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df0szwd-wtg" TargetMode="External"/><Relationship Id="rId5" Type="http://schemas.openxmlformats.org/officeDocument/2006/relationships/hyperlink" Target="http://www.youtube.com/watch?v=pXzZABbikQI" TargetMode="External"/><Relationship Id="rId4" Type="http://schemas.openxmlformats.org/officeDocument/2006/relationships/hyperlink" Target="http://www.youtube.com.gr/watch?v=mj2cJqyEylE&amp;feature=related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GgmTyvRGu4" TargetMode="External"/><Relationship Id="rId2" Type="http://schemas.openxmlformats.org/officeDocument/2006/relationships/hyperlink" Target="http://www.youtube.com/watch?v=dWQNgd7Jtu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qBgNTSVi4s0" TargetMode="External"/><Relationship Id="rId5" Type="http://schemas.openxmlformats.org/officeDocument/2006/relationships/hyperlink" Target="http://www.youtube.com/watch?v=sRiOL3GMmmo" TargetMode="External"/><Relationship Id="rId4" Type="http://schemas.openxmlformats.org/officeDocument/2006/relationships/hyperlink" Target="http://www.youtube.com/watch?v=1YGxPeEQlZU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Me2Tc8lFmU" TargetMode="External"/><Relationship Id="rId2" Type="http://schemas.openxmlformats.org/officeDocument/2006/relationships/hyperlink" Target="http://www.youtube.com/watch?v=jmLJRq4Pg-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5T8KwnTZ3YI" TargetMode="External"/><Relationship Id="rId5" Type="http://schemas.openxmlformats.org/officeDocument/2006/relationships/hyperlink" Target="http://www.youtube.com/watch?v=UqUFilgAiQ8" TargetMode="External"/><Relationship Id="rId4" Type="http://schemas.openxmlformats.org/officeDocument/2006/relationships/hyperlink" Target="http://www.youtube.com/watch?v=2N_9WrOhWU4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LXmIdzoI8c" TargetMode="External"/><Relationship Id="rId2" Type="http://schemas.openxmlformats.org/officeDocument/2006/relationships/hyperlink" Target="http://www.youtube.com/watch?v=_WwK9lWwxn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dqt87fkIXeU" TargetMode="External"/><Relationship Id="rId5" Type="http://schemas.openxmlformats.org/officeDocument/2006/relationships/hyperlink" Target="http://www.youtube.com/watch?v=izXaqmeZLD0" TargetMode="External"/><Relationship Id="rId4" Type="http://schemas.openxmlformats.org/officeDocument/2006/relationships/hyperlink" Target="http://www.youtube.com/watch?v=w_mDJRdSG90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pX2yaj8x5I" TargetMode="External"/><Relationship Id="rId2" Type="http://schemas.openxmlformats.org/officeDocument/2006/relationships/hyperlink" Target="http://www.youtube.com/watch?v=53iBM6kqsd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sYmp2tM5cY4" TargetMode="External"/><Relationship Id="rId5" Type="http://schemas.openxmlformats.org/officeDocument/2006/relationships/hyperlink" Target="http://www.youtube.com/watch?v=Xd9vkdUlU5s" TargetMode="External"/><Relationship Id="rId4" Type="http://schemas.openxmlformats.org/officeDocument/2006/relationships/hyperlink" Target="http://www.youtube.com/watch?v=VX8DZEGp1Gs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xMJkd4FVQ4" TargetMode="External"/><Relationship Id="rId2" Type="http://schemas.openxmlformats.org/officeDocument/2006/relationships/hyperlink" Target="http://www.youtube.com/watch?v=wdj-ykLQ4l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PkiFGfn7Pk" TargetMode="External"/><Relationship Id="rId5" Type="http://schemas.openxmlformats.org/officeDocument/2006/relationships/hyperlink" Target="http://www.youtube.com/watch?v=akonTPe-OTc" TargetMode="External"/><Relationship Id="rId4" Type="http://schemas.openxmlformats.org/officeDocument/2006/relationships/hyperlink" Target="http://www.youtube.com/watch?v=B8NVo9umXK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SZ3eXf-Pag" TargetMode="External"/><Relationship Id="rId2" Type="http://schemas.openxmlformats.org/officeDocument/2006/relationships/hyperlink" Target="http://www.youtube.com/watch?v=HnArpACtYp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byhCm3MM7Pw" TargetMode="External"/><Relationship Id="rId4" Type="http://schemas.openxmlformats.org/officeDocument/2006/relationships/hyperlink" Target="http://www.youtube.com/watch?v=Gx1t6kDcx9A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.gr/watch?v=8gIEhABWrLE" TargetMode="External"/><Relationship Id="rId2" Type="http://schemas.openxmlformats.org/officeDocument/2006/relationships/hyperlink" Target="http://youtube.ng/watch?v=TYjheDic3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.gr/watch?v=eFpckUV82P8&amp;feature=related" TargetMode="External"/><Relationship Id="rId5" Type="http://schemas.openxmlformats.org/officeDocument/2006/relationships/hyperlink" Target="http://youtube.ng/watch?v=h5uM0-UFJEA" TargetMode="External"/><Relationship Id="rId4" Type="http://schemas.openxmlformats.org/officeDocument/2006/relationships/hyperlink" Target="http://www.youtube.com/watch?v=gZYXv64KJVI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jhlqWjjjnk" TargetMode="External"/><Relationship Id="rId2" Type="http://schemas.openxmlformats.org/officeDocument/2006/relationships/hyperlink" Target="http://www.youtube.com/watch?v=riJsfkQOq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_mqKI454M88" TargetMode="External"/><Relationship Id="rId5" Type="http://schemas.openxmlformats.org/officeDocument/2006/relationships/hyperlink" Target="http://www.youtube.com/watch?v=zooxTfdBQcc" TargetMode="External"/><Relationship Id="rId4" Type="http://schemas.openxmlformats.org/officeDocument/2006/relationships/hyperlink" Target="http://www.youtube.com/watch?v=TLKoNC6VDLM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J5w9oZYarE" TargetMode="External"/><Relationship Id="rId2" Type="http://schemas.openxmlformats.org/officeDocument/2006/relationships/hyperlink" Target="http://www.youtube.com/watch?v=Chq_mVtjXG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Ear5FnZSc58" TargetMode="External"/><Relationship Id="rId5" Type="http://schemas.openxmlformats.org/officeDocument/2006/relationships/hyperlink" Target="http://www.youtube.com/watch?v=RqcEBHMDtlo" TargetMode="External"/><Relationship Id="rId4" Type="http://schemas.openxmlformats.org/officeDocument/2006/relationships/hyperlink" Target="http://www.bokuennews.com/news/article.html?no=58810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3uqRODnmDyw" TargetMode="External"/><Relationship Id="rId3" Type="http://schemas.openxmlformats.org/officeDocument/2006/relationships/hyperlink" Target="http://www.youtube.com/watch?v=EhmFwfH0wD0" TargetMode="External"/><Relationship Id="rId7" Type="http://schemas.openxmlformats.org/officeDocument/2006/relationships/hyperlink" Target="http://www.youtube.com/watch?v=Yob1b7ZoBG0" TargetMode="External"/><Relationship Id="rId2" Type="http://schemas.openxmlformats.org/officeDocument/2006/relationships/hyperlink" Target="http://www.youtube.com/watch?v=hq_dfbUsK9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H3ok-i17Yao" TargetMode="External"/><Relationship Id="rId5" Type="http://schemas.openxmlformats.org/officeDocument/2006/relationships/hyperlink" Target="http://www.youtube.com/watch?v=A8C-dtTr5Y4" TargetMode="External"/><Relationship Id="rId4" Type="http://schemas.openxmlformats.org/officeDocument/2006/relationships/hyperlink" Target="http://www.youtube.com/watch?v=v97WGRRj4lM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korea.edu/ocw/college-of-education/ad50c721bc29bc95-bc0f-ad50c721acf5d559/10.pdf" TargetMode="External"/><Relationship Id="rId2" Type="http://schemas.openxmlformats.org/officeDocument/2006/relationships/hyperlink" Target="http://www.youtube.com/watch?v=kQ1BcJ5-V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bVxhgaJYUw" TargetMode="External"/><Relationship Id="rId5" Type="http://schemas.openxmlformats.org/officeDocument/2006/relationships/hyperlink" Target="http://www.youtube.com/watch?v=mWaowfHQfM4" TargetMode="External"/><Relationship Id="rId4" Type="http://schemas.openxmlformats.org/officeDocument/2006/relationships/hyperlink" Target="http://www.okbyun.co.kr/mall/m_view.php?ps_db=example&amp;ps_boid=95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ybears.com/2512225" TargetMode="External"/><Relationship Id="rId7" Type="http://schemas.openxmlformats.org/officeDocument/2006/relationships/hyperlink" Target="http://eduaction21.kr/71" TargetMode="External"/><Relationship Id="rId2" Type="http://schemas.openxmlformats.org/officeDocument/2006/relationships/hyperlink" Target="http://user.chol.com/~nlmok/xe/92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gazine.kcue.or.kr/last/popup.html?vol=170&amp;no=4018" TargetMode="External"/><Relationship Id="rId5" Type="http://schemas.openxmlformats.org/officeDocument/2006/relationships/hyperlink" Target="http://www.youtube.com/watch?v=zvLWBKyIew8" TargetMode="External"/><Relationship Id="rId4" Type="http://schemas.openxmlformats.org/officeDocument/2006/relationships/hyperlink" Target="http://www.youtube.com/watch?v=yF9BbkTILKw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/watch?v=Db1aC0BPw_8&amp;feature=related" TargetMode="External"/><Relationship Id="rId2" Type="http://schemas.openxmlformats.org/officeDocument/2006/relationships/hyperlink" Target="http://www.youtube.com/watch?v=jDcMmBw-NK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xl1aAJoDomc" TargetMode="External"/><Relationship Id="rId5" Type="http://schemas.openxmlformats.org/officeDocument/2006/relationships/hyperlink" Target="http://www.youtube.com/watch?v=2hXrKIkzRSA" TargetMode="External"/><Relationship Id="rId4" Type="http://schemas.openxmlformats.org/officeDocument/2006/relationships/hyperlink" Target="http://www.youtube.com/watch?v=BMFHDhpb-pU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ris.or.kr/upload/board01/691534621.pdf" TargetMode="External"/><Relationship Id="rId2" Type="http://schemas.openxmlformats.org/officeDocument/2006/relationships/hyperlink" Target="http://fun-english.tistory.com/category/%EC%98%81%EC%96%B4%EA%B3%B5%EB%B6%80%20Q&amp;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6bqY2EdEdwk" TargetMode="External"/><Relationship Id="rId5" Type="http://schemas.openxmlformats.org/officeDocument/2006/relationships/hyperlink" Target="http://www.youtube.com/watch?v=lMlQk1HMj-s" TargetMode="External"/><Relationship Id="rId4" Type="http://schemas.openxmlformats.org/officeDocument/2006/relationships/hyperlink" Target="http://www.youtube.com/watch?v=gyHPpfCidUA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rLY7p6SNtA" TargetMode="External"/><Relationship Id="rId2" Type="http://schemas.openxmlformats.org/officeDocument/2006/relationships/hyperlink" Target="http://www.youtube.com/watch?v=Xe9Ax0oesY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s8oMa_IFvj4" TargetMode="External"/><Relationship Id="rId5" Type="http://schemas.openxmlformats.org/officeDocument/2006/relationships/hyperlink" Target="http://www.youtube.com/watch?v=LkUaOMh-0wk" TargetMode="External"/><Relationship Id="rId4" Type="http://schemas.openxmlformats.org/officeDocument/2006/relationships/hyperlink" Target="http://www.youtube.com/watch?v=t7slEsTwmyY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388.or.kr/" TargetMode="External"/><Relationship Id="rId2" Type="http://schemas.openxmlformats.org/officeDocument/2006/relationships/hyperlink" Target="http://www.1388.or.kr/bbs/default.asp?id=board_inf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r.dir.yahoo.com/Government/Executive_Branch/Departments_and_Agencies/Ministry_of_Health_Welfare_and_Family/Affiliated_Organization/Korea_youth_consultant/" TargetMode="External"/><Relationship Id="rId5" Type="http://schemas.openxmlformats.org/officeDocument/2006/relationships/hyperlink" Target="http://www.youthcounselor.or.kr/" TargetMode="External"/><Relationship Id="rId4" Type="http://schemas.openxmlformats.org/officeDocument/2006/relationships/hyperlink" Target="http://blog.daum.net/clearlight/47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9D%B8%EC%A7%80%EC%8B%AC%EB%A6%AC%ED%95%99" TargetMode="External"/><Relationship Id="rId2" Type="http://schemas.openxmlformats.org/officeDocument/2006/relationships/hyperlink" Target="http://www.aistudy.com/psychology/cognitive_psychology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gpsy.skku.ac.kr/" TargetMode="External"/><Relationship Id="rId4" Type="http://schemas.openxmlformats.org/officeDocument/2006/relationships/hyperlink" Target="http://cogpsy.skku.ac.kr/200608-cogsci-%EC%9D%B8%EC%A7%80%EA%B3%BC%ED%95%99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hosun.com/site/data/html_dir/2011/03/04/2011030402669.html" TargetMode="External"/><Relationship Id="rId2" Type="http://schemas.openxmlformats.org/officeDocument/2006/relationships/hyperlink" Target="http://madang.ajou.ac.kr/~yjkim/cogohp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lostate.edu/Depts/Psychology/cognitive/CSU_Cog.pdf" TargetMode="External"/><Relationship Id="rId5" Type="http://schemas.openxmlformats.org/officeDocument/2006/relationships/hyperlink" Target="http://psychology.about.com/od/cognitivepsychology/f/cogpsych.htm" TargetMode="External"/><Relationship Id="rId4" Type="http://schemas.openxmlformats.org/officeDocument/2006/relationships/hyperlink" Target="http://www.yes24.com/24/goods/3251237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plato.stanford.edu/entries/cognitive-science/" TargetMode="External"/><Relationship Id="rId3" Type="http://schemas.openxmlformats.org/officeDocument/2006/relationships/hyperlink" Target="http://www.simplypsychology.org/cognitive.html" TargetMode="External"/><Relationship Id="rId7" Type="http://schemas.openxmlformats.org/officeDocument/2006/relationships/hyperlink" Target="http://www.tandf.co.uk/journals/pp/09541446.html" TargetMode="External"/><Relationship Id="rId2" Type="http://schemas.openxmlformats.org/officeDocument/2006/relationships/hyperlink" Target="http://www.journals.elsevier.com/cognitive-psycholog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-psych.org/" TargetMode="External"/><Relationship Id="rId5" Type="http://schemas.openxmlformats.org/officeDocument/2006/relationships/hyperlink" Target="http://www.scholarpedia.org/article/Cognitive_psychology" TargetMode="External"/><Relationship Id="rId10" Type="http://schemas.openxmlformats.org/officeDocument/2006/relationships/hyperlink" Target="http://www.emcp.com/intro_pc/reading11.htm" TargetMode="External"/><Relationship Id="rId4" Type="http://schemas.openxmlformats.org/officeDocument/2006/relationships/hyperlink" Target="http://www.muskingum.edu/~psych/psycweb/history/cognitiv.htm" TargetMode="External"/><Relationship Id="rId9" Type="http://schemas.openxmlformats.org/officeDocument/2006/relationships/hyperlink" Target="http://www.escop.eu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ZatJcV9ZFNE" TargetMode="External"/><Relationship Id="rId3" Type="http://schemas.openxmlformats.org/officeDocument/2006/relationships/hyperlink" Target="http://www.youtube.com/watch?v=g42pVEIMeaQ" TargetMode="External"/><Relationship Id="rId7" Type="http://schemas.openxmlformats.org/officeDocument/2006/relationships/hyperlink" Target="http://www.youtube.com/watch?v=SiANc46hm1Y" TargetMode="External"/><Relationship Id="rId2" Type="http://schemas.openxmlformats.org/officeDocument/2006/relationships/hyperlink" Target="http://www.youtube.com/watch?v=CnpthEUwjo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FKw1unLjpbE" TargetMode="External"/><Relationship Id="rId5" Type="http://schemas.openxmlformats.org/officeDocument/2006/relationships/hyperlink" Target="http://www.youtube.com/watch?v=0grANlx7y2E" TargetMode="External"/><Relationship Id="rId10" Type="http://schemas.openxmlformats.org/officeDocument/2006/relationships/hyperlink" Target="http://www.youtube.com/watch?v=ls0AvPIPiyc" TargetMode="External"/><Relationship Id="rId4" Type="http://schemas.openxmlformats.org/officeDocument/2006/relationships/hyperlink" Target="http://www.youtube.com/watch?v=CwslnYtjXLQ" TargetMode="External"/><Relationship Id="rId9" Type="http://schemas.openxmlformats.org/officeDocument/2006/relationships/hyperlink" Target="http://www.youtube.com/watch?v=J0h9ScN04a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therapy.pe.kr/course.html" TargetMode="External"/><Relationship Id="rId7" Type="http://schemas.openxmlformats.org/officeDocument/2006/relationships/hyperlink" Target="http://www.poetrytherapy.kr/" TargetMode="External"/><Relationship Id="rId2" Type="http://schemas.openxmlformats.org/officeDocument/2006/relationships/hyperlink" Target="http://www.bibliotherapy.pe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.wikipedia.org/wiki/%EB%8F%85%EC%84%9C%EC%B9%98%EB%A3%8C" TargetMode="External"/><Relationship Id="rId5" Type="http://schemas.openxmlformats.org/officeDocument/2006/relationships/hyperlink" Target="http://www.sangdam.kr/encyclopedia/cc/technic/technic14.html" TargetMode="External"/><Relationship Id="rId4" Type="http://schemas.openxmlformats.org/officeDocument/2006/relationships/hyperlink" Target="http://www.maeili.com/topic.do?command=view_board&amp;category_id=/content/06/09/01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afe.daum.net/bibliotheraphist" TargetMode="External"/><Relationship Id="rId2" Type="http://schemas.openxmlformats.org/officeDocument/2006/relationships/hyperlink" Target="http://www.psychoptions.com/bibliotherapy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pgh.org/research/parentseducators/parents/bibliotherapy/" TargetMode="External"/><Relationship Id="rId5" Type="http://schemas.openxmlformats.org/officeDocument/2006/relationships/hyperlink" Target="http://www.best-childrens-books.com/bibliotherapy.html" TargetMode="External"/><Relationship Id="rId4" Type="http://schemas.openxmlformats.org/officeDocument/2006/relationships/hyperlink" Target="http://www.behavioradvisor.com/Biblio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/>
          <a:lstStyle/>
          <a:p>
            <a:r>
              <a:rPr lang="ko-KR" altLang="en-US" dirty="0" smtClean="0">
                <a:latin typeface="궁서" pitchFamily="18" charset="-127"/>
                <a:ea typeface="궁서" pitchFamily="18" charset="-127"/>
              </a:rPr>
              <a:t>인지심리학적</a:t>
            </a:r>
            <a:r>
              <a:rPr lang="en-US" altLang="ko-KR" dirty="0" smtClean="0">
                <a:latin typeface="궁서" pitchFamily="18" charset="-127"/>
                <a:ea typeface="궁서" pitchFamily="18" charset="-127"/>
              </a:rPr>
              <a:t/>
            </a:r>
            <a:br>
              <a:rPr lang="en-US" altLang="ko-KR" dirty="0" smtClean="0">
                <a:latin typeface="궁서" pitchFamily="18" charset="-127"/>
                <a:ea typeface="궁서" pitchFamily="18" charset="-127"/>
              </a:rPr>
            </a:br>
            <a:r>
              <a:rPr lang="ko-KR" altLang="en-US" dirty="0" smtClean="0">
                <a:latin typeface="궁서" pitchFamily="18" charset="-127"/>
                <a:ea typeface="궁서" pitchFamily="18" charset="-127"/>
              </a:rPr>
              <a:t>문학예체능보건심리치유</a:t>
            </a:r>
            <a:r>
              <a:rPr lang="en-US" altLang="ko-KR" dirty="0" smtClean="0">
                <a:latin typeface="궁서" pitchFamily="18" charset="-127"/>
                <a:ea typeface="궁서" pitchFamily="18" charset="-127"/>
              </a:rPr>
              <a:t/>
            </a:r>
            <a:br>
              <a:rPr lang="en-US" altLang="ko-KR" dirty="0" smtClean="0">
                <a:latin typeface="궁서" pitchFamily="18" charset="-127"/>
                <a:ea typeface="궁서" pitchFamily="18" charset="-127"/>
              </a:rPr>
            </a:br>
            <a:r>
              <a:rPr lang="en-US" altLang="ko-KR" dirty="0" err="1" smtClean="0">
                <a:latin typeface="궁서" pitchFamily="18" charset="-127"/>
                <a:ea typeface="궁서" pitchFamily="18" charset="-127"/>
              </a:rPr>
              <a:t>YouTuve</a:t>
            </a:r>
            <a:r>
              <a:rPr lang="en-US" altLang="ko-KR" smtClean="0">
                <a:latin typeface="궁서" pitchFamily="18" charset="-127"/>
                <a:ea typeface="궁서" pitchFamily="18" charset="-127"/>
              </a:rPr>
              <a:t> VIE </a:t>
            </a:r>
            <a:r>
              <a:rPr lang="ko-KR" altLang="en-US" smtClean="0">
                <a:latin typeface="궁서" pitchFamily="18" charset="-127"/>
                <a:ea typeface="궁서" pitchFamily="18" charset="-127"/>
              </a:rPr>
              <a:t>학습코칭</a:t>
            </a:r>
            <a:endParaRPr lang="ko-KR" altLang="en-US" dirty="0">
              <a:latin typeface="궁서" pitchFamily="18" charset="-127"/>
              <a:ea typeface="궁서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en-US" altLang="ko-K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</a:rPr>
              <a:t>YMY </a:t>
            </a:r>
            <a:r>
              <a:rPr lang="ko-KR" altLang="en-US" sz="3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</a:rPr>
              <a:t>土日學習</a:t>
            </a:r>
            <a:r>
              <a:rPr lang="ko-KR" alt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</a:rPr>
              <a:t>코칭연구소</a:t>
            </a:r>
            <a:endParaRPr lang="en-US" altLang="ko-KR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궁서" pitchFamily="18" charset="-127"/>
              <a:ea typeface="궁서" pitchFamily="18" charset="-127"/>
            </a:endParaRPr>
          </a:p>
          <a:p>
            <a:r>
              <a:rPr lang="ko-KR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</a:rPr>
              <a:t>하이퍼링크 </a:t>
            </a:r>
            <a:r>
              <a:rPr lang="en-US" altLang="ko-K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</a:rPr>
              <a:t>By </a:t>
            </a:r>
            <a:r>
              <a:rPr lang="en-US" altLang="ko-KR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궁서" pitchFamily="18" charset="-127"/>
                <a:ea typeface="궁서" pitchFamily="18" charset="-127"/>
                <a:hlinkClick r:id="rId2"/>
              </a:rPr>
              <a:t>http://www.aol.com/</a:t>
            </a:r>
            <a:endParaRPr lang="en-US" altLang="ko-KR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궁서" pitchFamily="18" charset="-127"/>
              <a:ea typeface="궁서" pitchFamily="18" charset="-127"/>
            </a:endParaRPr>
          </a:p>
          <a:p>
            <a:endParaRPr lang="ko-KR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Bibliotherapy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err="1">
                <a:hlinkClick r:id="rId2"/>
              </a:rPr>
              <a:t>Bibliotherapy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3"/>
              </a:rPr>
              <a:t>HAYLEYS </a:t>
            </a:r>
            <a:r>
              <a:rPr lang="en-US" altLang="ko-KR" b="1" dirty="0">
                <a:hlinkClick r:id="rId3"/>
              </a:rPr>
              <a:t>BIBLIOTHERAPY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 err="1">
                <a:hlinkClick r:id="rId4"/>
              </a:rPr>
              <a:t>Bibliotherapy</a:t>
            </a:r>
            <a:r>
              <a:rPr lang="en-US" altLang="ko-KR" dirty="0">
                <a:hlinkClick r:id="rId4"/>
              </a:rPr>
              <a:t>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dirty="0">
                <a:hlinkClick r:id="rId5"/>
              </a:rPr>
              <a:t>The Daily Quickie - </a:t>
            </a:r>
            <a:r>
              <a:rPr lang="en-US" altLang="ko-KR" b="1" dirty="0" err="1">
                <a:hlinkClick r:id="rId5"/>
              </a:rPr>
              <a:t>Bibliotherapy</a:t>
            </a:r>
            <a:r>
              <a:rPr lang="en-US" altLang="ko-KR" dirty="0">
                <a:hlinkClick r:id="rId5"/>
              </a:rPr>
              <a:t> Increases Arousal!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hlinkClick r:id="rId2"/>
              </a:rPr>
              <a:t>문학 치유 학습법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>
                <a:hlinkClick r:id="rId2"/>
              </a:rPr>
              <a:t>문학 </a:t>
            </a:r>
            <a:r>
              <a:rPr lang="ko-KR" altLang="en-US" b="1" dirty="0">
                <a:hlinkClick r:id="rId2"/>
              </a:rPr>
              <a:t>치유 학습법</a:t>
            </a:r>
            <a:r>
              <a:rPr lang="ko-KR" altLang="en-US" dirty="0">
                <a:hlinkClick r:id="rId2"/>
              </a:rPr>
              <a:t> 사이트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dirty="0" err="1">
                <a:hlinkClick r:id="rId2"/>
              </a:rPr>
              <a:t>Daum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sz="1900" dirty="0" smtClean="0"/>
              <a:t>&lt;</a:t>
            </a:r>
            <a:r>
              <a:rPr lang="ko-KR" altLang="en-US" sz="1900" dirty="0" smtClean="0"/>
              <a:t>마우스 오른쪽 클릭 후 하이퍼링크열기 클릭</a:t>
            </a:r>
            <a:r>
              <a:rPr lang="en-US" altLang="ko-KR" sz="1900" dirty="0" smtClean="0"/>
              <a:t>&gt;</a:t>
            </a:r>
            <a:endParaRPr lang="en-US" altLang="ko-KR" sz="1900" dirty="0"/>
          </a:p>
          <a:p>
            <a:endParaRPr lang="en-US" altLang="ko-KR" dirty="0" smtClean="0"/>
          </a:p>
          <a:p>
            <a:r>
              <a:rPr lang="en-US" altLang="ko-KR" dirty="0" smtClean="0"/>
              <a:t>cfile240.uf.daum.net/attach/16450A374EA6C8B81C21E4</a:t>
            </a:r>
          </a:p>
          <a:p>
            <a:r>
              <a:rPr lang="en-US" altLang="ko-KR" dirty="0" smtClean="0"/>
              <a:t> </a:t>
            </a:r>
            <a:endParaRPr lang="en-US" altLang="ko-KR" dirty="0"/>
          </a:p>
          <a:p>
            <a:r>
              <a:rPr lang="ko-KR" altLang="en-US" sz="2600" dirty="0"/>
              <a:t>격려학습</a:t>
            </a:r>
            <a:r>
              <a:rPr lang="en-US" altLang="ko-KR" sz="2600" dirty="0"/>
              <a:t>. </a:t>
            </a:r>
            <a:r>
              <a:rPr lang="ko-KR" altLang="en-US" sz="2600" dirty="0"/>
              <a:t>카타르시스</a:t>
            </a:r>
            <a:r>
              <a:rPr lang="en-US" altLang="ko-KR" sz="2600" dirty="0"/>
              <a:t>. </a:t>
            </a:r>
            <a:r>
              <a:rPr lang="ko-KR" altLang="en-US" sz="2600" dirty="0"/>
              <a:t>학습</a:t>
            </a:r>
            <a:r>
              <a:rPr lang="en-US" altLang="ko-KR" sz="2600" dirty="0"/>
              <a:t>. </a:t>
            </a:r>
            <a:r>
              <a:rPr lang="ko-KR" altLang="en-US" sz="2600" b="1" dirty="0"/>
              <a:t>문학 치유 학습법</a:t>
            </a:r>
            <a:r>
              <a:rPr lang="en-US" altLang="ko-KR" sz="2600" dirty="0"/>
              <a:t>. </a:t>
            </a:r>
            <a:r>
              <a:rPr lang="ko-KR" altLang="en-US" sz="2600" dirty="0"/>
              <a:t>대리만족</a:t>
            </a:r>
            <a:r>
              <a:rPr lang="en-US" altLang="ko-KR" sz="2600" dirty="0"/>
              <a:t>. </a:t>
            </a:r>
            <a:r>
              <a:rPr lang="ko-KR" altLang="en-US" sz="2600" dirty="0"/>
              <a:t>답사체험</a:t>
            </a:r>
            <a:r>
              <a:rPr lang="en-US" altLang="ko-KR" sz="2600" dirty="0"/>
              <a:t>. </a:t>
            </a:r>
            <a:r>
              <a:rPr lang="ko-KR" altLang="en-US" sz="2600" dirty="0"/>
              <a:t>독서 </a:t>
            </a:r>
            <a:r>
              <a:rPr lang="ko-KR" altLang="en-US" sz="2600" dirty="0" err="1"/>
              <a:t>전중후</a:t>
            </a:r>
            <a:r>
              <a:rPr lang="en-US" altLang="ko-KR" sz="2600" dirty="0"/>
              <a:t>. </a:t>
            </a:r>
            <a:r>
              <a:rPr lang="ko-KR" altLang="en-US" sz="2600" dirty="0"/>
              <a:t>치유학습</a:t>
            </a:r>
            <a:r>
              <a:rPr lang="en-US" altLang="ko-KR" sz="2600" dirty="0"/>
              <a:t>. </a:t>
            </a:r>
            <a:r>
              <a:rPr lang="ko-KR" altLang="en-US" sz="2600" b="1" dirty="0"/>
              <a:t>문학 치유 학습법</a:t>
            </a:r>
            <a:r>
              <a:rPr lang="en-US" altLang="ko-KR" sz="2600" dirty="0"/>
              <a:t>. </a:t>
            </a:r>
            <a:r>
              <a:rPr lang="ko-KR" altLang="en-US" sz="2600" dirty="0"/>
              <a:t>책의</a:t>
            </a:r>
            <a:r>
              <a:rPr lang="en-US" altLang="ko-KR" sz="2600" dirty="0"/>
              <a:t>. </a:t>
            </a:r>
            <a:r>
              <a:rPr lang="ko-KR" altLang="en-US" sz="2600" dirty="0"/>
              <a:t>키워드</a:t>
            </a:r>
            <a:r>
              <a:rPr lang="en-US" altLang="ko-KR" sz="2600" dirty="0"/>
              <a:t>. </a:t>
            </a:r>
            <a:r>
              <a:rPr lang="ko-KR" altLang="en-US" sz="2600" dirty="0"/>
              <a:t>책의</a:t>
            </a:r>
            <a:r>
              <a:rPr lang="en-US" altLang="ko-KR" sz="2600" dirty="0"/>
              <a:t>. </a:t>
            </a:r>
            <a:r>
              <a:rPr lang="ko-KR" altLang="en-US" sz="2600" dirty="0" err="1"/>
              <a:t>키센텐스</a:t>
            </a:r>
            <a:r>
              <a:rPr lang="en-US" altLang="ko-KR" sz="2600" dirty="0"/>
              <a:t>. </a:t>
            </a:r>
            <a:r>
              <a:rPr lang="ko-KR" altLang="en-US" sz="2600" dirty="0"/>
              <a:t>생활화</a:t>
            </a:r>
            <a:r>
              <a:rPr lang="en-US" altLang="ko-KR" sz="2600" dirty="0"/>
              <a:t>. </a:t>
            </a:r>
            <a:r>
              <a:rPr lang="ko-KR" altLang="en-US" sz="2600" b="1" dirty="0"/>
              <a:t>문학 치유 </a:t>
            </a:r>
            <a:r>
              <a:rPr lang="ko-KR" altLang="en-US" sz="2600" b="1" dirty="0" smtClean="0"/>
              <a:t>학습법</a:t>
            </a:r>
            <a:endParaRPr lang="en-US" altLang="ko-KR" sz="2600" b="1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음악치료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한국</a:t>
            </a:r>
            <a:r>
              <a:rPr lang="ko-KR" altLang="en-US" b="1" dirty="0">
                <a:hlinkClick r:id="rId2"/>
              </a:rPr>
              <a:t>음악치료</a:t>
            </a:r>
            <a:r>
              <a:rPr lang="ko-KR" altLang="en-US" dirty="0">
                <a:hlinkClick r:id="rId2"/>
              </a:rPr>
              <a:t>학회 </a:t>
            </a:r>
            <a:r>
              <a:rPr lang="en-US" altLang="ko-KR" dirty="0">
                <a:hlinkClick r:id="rId2"/>
              </a:rPr>
              <a:t>Korean Music Therapy Association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한국</a:t>
            </a:r>
            <a:r>
              <a:rPr lang="ko-KR" altLang="en-US" b="1" dirty="0" err="1">
                <a:hlinkClick r:id="rId3"/>
              </a:rPr>
              <a:t>음악치료</a:t>
            </a:r>
            <a:r>
              <a:rPr lang="ko-KR" altLang="en-US" dirty="0" err="1">
                <a:hlinkClick r:id="rId3"/>
              </a:rPr>
              <a:t>연구소에오신것을</a:t>
            </a:r>
            <a:r>
              <a:rPr lang="ko-KR" altLang="en-US" dirty="0">
                <a:hlinkClick r:id="rId3"/>
              </a:rPr>
              <a:t> 환영합니다</a:t>
            </a:r>
            <a:r>
              <a:rPr lang="en-US" altLang="ko-KR" dirty="0">
                <a:hlinkClick r:id="rId3"/>
              </a:rPr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음악치료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이화여대 </a:t>
            </a:r>
            <a:r>
              <a:rPr lang="ko-KR" altLang="en-US" b="1" dirty="0" err="1">
                <a:hlinkClick r:id="rId5"/>
              </a:rPr>
              <a:t>음악치료</a:t>
            </a:r>
            <a:r>
              <a:rPr lang="ko-KR" altLang="en-US" dirty="0" err="1">
                <a:hlinkClick r:id="rId5"/>
              </a:rPr>
              <a:t>클리닉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대한</a:t>
            </a:r>
            <a:r>
              <a:rPr lang="ko-KR" altLang="en-US" b="1" dirty="0">
                <a:hlinkClick r:id="rId6"/>
              </a:rPr>
              <a:t>음악치료</a:t>
            </a:r>
            <a:r>
              <a:rPr lang="ko-KR" altLang="en-US" dirty="0">
                <a:hlinkClick r:id="rId6"/>
              </a:rPr>
              <a:t>학회는 </a:t>
            </a:r>
            <a:r>
              <a:rPr lang="ko-KR" altLang="en-US" b="1" dirty="0" smtClean="0">
                <a:hlinkClick r:id="rId6"/>
              </a:rPr>
              <a:t>음악치료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음악치료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>
                <a:hlinkClick r:id="rId2"/>
              </a:rPr>
              <a:t>이난복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b="1" dirty="0">
                <a:hlinkClick r:id="rId2"/>
              </a:rPr>
              <a:t>음악치료</a:t>
            </a:r>
            <a:r>
              <a:rPr lang="ko-KR" altLang="en-US" dirty="0">
                <a:hlinkClick r:id="rId2"/>
              </a:rPr>
              <a:t> 연구소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음악치료</a:t>
            </a:r>
            <a:r>
              <a:rPr lang="en-US" altLang="ko-KR" dirty="0">
                <a:hlinkClick r:id="rId3"/>
              </a:rPr>
              <a:t>--KISTI</a:t>
            </a:r>
            <a:r>
              <a:rPr lang="ko-KR" altLang="en-US" dirty="0">
                <a:hlinkClick r:id="rId3"/>
              </a:rPr>
              <a:t>의 과학향기 </a:t>
            </a:r>
            <a:r>
              <a:rPr lang="en-US" altLang="ko-KR" dirty="0">
                <a:hlinkClick r:id="rId3"/>
              </a:rPr>
              <a:t>- 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한국</a:t>
            </a:r>
            <a:r>
              <a:rPr lang="ko-KR" altLang="en-US" b="1" dirty="0">
                <a:hlinkClick r:id="rId4"/>
              </a:rPr>
              <a:t>음악치료</a:t>
            </a:r>
            <a:r>
              <a:rPr lang="ko-KR" altLang="en-US" dirty="0">
                <a:hlinkClick r:id="rId4"/>
              </a:rPr>
              <a:t>교육학회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5"/>
              </a:rPr>
              <a:t>Daum</a:t>
            </a:r>
            <a:r>
              <a:rPr lang="en-US" altLang="ko-KR" dirty="0">
                <a:hlinkClick r:id="rId5"/>
              </a:rPr>
              <a:t> </a:t>
            </a:r>
            <a:r>
              <a:rPr lang="en-US" altLang="ko-KR" dirty="0" err="1">
                <a:hlinkClick r:id="rId5"/>
              </a:rPr>
              <a:t>tv</a:t>
            </a:r>
            <a:r>
              <a:rPr lang="ko-KR" altLang="en-US" dirty="0" err="1">
                <a:hlinkClick r:id="rId5"/>
              </a:rPr>
              <a:t>팟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[</a:t>
            </a:r>
            <a:r>
              <a:rPr lang="ko-KR" altLang="en-US" dirty="0">
                <a:hlinkClick r:id="rId5"/>
              </a:rPr>
              <a:t>특성화 대학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최병철 숙명여대 </a:t>
            </a:r>
            <a:r>
              <a:rPr lang="ko-KR" altLang="en-US" b="1" dirty="0">
                <a:hlinkClick r:id="rId5"/>
              </a:rPr>
              <a:t>음악치료</a:t>
            </a:r>
            <a:r>
              <a:rPr lang="ko-KR" altLang="en-US" dirty="0">
                <a:hlinkClick r:id="rId5"/>
              </a:rPr>
              <a:t>대학원 교수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노년기 </a:t>
            </a:r>
            <a:r>
              <a:rPr lang="ko-KR" altLang="en-US" b="1" dirty="0">
                <a:hlinkClick r:id="rId6"/>
              </a:rPr>
              <a:t>음악치료</a:t>
            </a:r>
            <a:r>
              <a:rPr lang="ko-KR" altLang="en-US" dirty="0">
                <a:hlinkClick r:id="rId6"/>
              </a:rPr>
              <a:t>요법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음악치료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>
                <a:hlinkClick r:id="rId2"/>
              </a:rPr>
              <a:t>음악치료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b="1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음악치료</a:t>
            </a:r>
            <a:r>
              <a:rPr lang="ko-KR" altLang="en-US" dirty="0">
                <a:hlinkClick r:id="rId3"/>
              </a:rPr>
              <a:t>활동</a:t>
            </a:r>
            <a:r>
              <a:rPr lang="en-US" altLang="ko-KR" dirty="0">
                <a:hlinkClick r:id="rId3"/>
              </a:rPr>
              <a:t>-1.</a:t>
            </a:r>
            <a:r>
              <a:rPr lang="en-US" altLang="ko-KR" b="1" dirty="0">
                <a:hlinkClick r:id="rId3"/>
              </a:rPr>
              <a:t>wmv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음악치료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사랑이 지나가면</a:t>
            </a:r>
            <a:r>
              <a:rPr lang="en-US" altLang="ko-KR" dirty="0">
                <a:hlinkClick r:id="rId4"/>
              </a:rPr>
              <a:t>/ </a:t>
            </a:r>
            <a:r>
              <a:rPr lang="ko-KR" altLang="en-US" dirty="0">
                <a:hlinkClick r:id="rId4"/>
              </a:rPr>
              <a:t>서재걸 박사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음악치료</a:t>
            </a:r>
            <a:r>
              <a:rPr lang="en-US" altLang="ko-KR" dirty="0">
                <a:hlinkClick r:id="rId5"/>
              </a:rPr>
              <a:t>: I just fall in love again/ </a:t>
            </a:r>
            <a:r>
              <a:rPr lang="ko-KR" altLang="en-US" dirty="0">
                <a:hlinkClick r:id="rId5"/>
              </a:rPr>
              <a:t>서재걸 박사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음악치료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>
                <a:hlinkClick r:id="rId2"/>
              </a:rPr>
              <a:t>동행심리</a:t>
            </a:r>
            <a:r>
              <a:rPr lang="ko-KR" altLang="en-US" b="1" dirty="0">
                <a:hlinkClick r:id="rId2"/>
              </a:rPr>
              <a:t>치료</a:t>
            </a:r>
            <a:r>
              <a:rPr lang="ko-KR" altLang="en-US" dirty="0">
                <a:hlinkClick r:id="rId2"/>
              </a:rPr>
              <a:t>센터</a:t>
            </a:r>
            <a:r>
              <a:rPr lang="en-US" altLang="ko-KR" dirty="0">
                <a:hlinkClick r:id="rId2"/>
              </a:rPr>
              <a:t>1.</a:t>
            </a:r>
            <a:r>
              <a:rPr lang="en-US" altLang="ko-KR" b="1" dirty="0">
                <a:hlinkClick r:id="rId2"/>
              </a:rPr>
              <a:t>wmv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3"/>
              </a:rPr>
              <a:t>동행심리</a:t>
            </a:r>
            <a:r>
              <a:rPr lang="ko-KR" altLang="en-US" b="1" dirty="0" smtClean="0">
                <a:hlinkClick r:id="rId3"/>
              </a:rPr>
              <a:t>치료</a:t>
            </a:r>
            <a:r>
              <a:rPr lang="ko-KR" altLang="en-US" dirty="0" smtClean="0">
                <a:hlinkClick r:id="rId3"/>
              </a:rPr>
              <a:t>센터</a:t>
            </a:r>
            <a:r>
              <a:rPr lang="en-US" altLang="ko-KR" dirty="0">
                <a:hlinkClick r:id="rId3"/>
              </a:rPr>
              <a:t>2.</a:t>
            </a:r>
            <a:r>
              <a:rPr lang="en-US" altLang="ko-KR" b="1" dirty="0">
                <a:hlinkClick r:id="rId3"/>
              </a:rPr>
              <a:t>wmv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음악치료</a:t>
            </a:r>
            <a:r>
              <a:rPr lang="en-US" altLang="ko-KR" dirty="0">
                <a:hlinkClick r:id="rId4"/>
              </a:rPr>
              <a:t>: My way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음악치료</a:t>
            </a:r>
            <a:r>
              <a:rPr lang="en-US" altLang="ko-KR" dirty="0">
                <a:hlinkClick r:id="rId5"/>
              </a:rPr>
              <a:t>: </a:t>
            </a:r>
            <a:r>
              <a:rPr lang="ko-KR" altLang="en-US" dirty="0">
                <a:hlinkClick r:id="rId5"/>
              </a:rPr>
              <a:t>별</a:t>
            </a:r>
            <a:r>
              <a:rPr lang="en-US" altLang="ko-KR" dirty="0">
                <a:hlinkClick r:id="rId5"/>
              </a:rPr>
              <a:t>/ </a:t>
            </a:r>
            <a:r>
              <a:rPr lang="ko-KR" altLang="en-US" dirty="0">
                <a:hlinkClick r:id="rId5"/>
              </a:rPr>
              <a:t>서재걸 박사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음악치료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3 - </a:t>
            </a:r>
            <a:r>
              <a:rPr lang="en-US" altLang="ko-KR" b="1" dirty="0">
                <a:hlinkClick r:id="rId6"/>
              </a:rPr>
              <a:t>YouTube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음악치료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>
                <a:hlinkClick r:id="rId2"/>
              </a:rPr>
              <a:t>음악치료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>
                <a:hlinkClick r:id="rId2"/>
              </a:rPr>
              <a:t>너에게 또다시</a:t>
            </a:r>
            <a:r>
              <a:rPr lang="en-US" altLang="ko-KR" dirty="0">
                <a:hlinkClick r:id="rId2"/>
              </a:rPr>
              <a:t>/ </a:t>
            </a:r>
            <a:r>
              <a:rPr lang="ko-KR" altLang="en-US" dirty="0">
                <a:hlinkClick r:id="rId2"/>
              </a:rPr>
              <a:t>서재걸 박사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3"/>
              </a:rPr>
              <a:t>음악치료</a:t>
            </a:r>
            <a:r>
              <a:rPr lang="en-US" altLang="ko-KR" dirty="0">
                <a:hlinkClick r:id="rId3"/>
              </a:rPr>
              <a:t>:</a:t>
            </a:r>
            <a:r>
              <a:rPr lang="ko-KR" altLang="en-US" dirty="0">
                <a:hlinkClick r:id="rId3"/>
              </a:rPr>
              <a:t>지금 이 순간</a:t>
            </a:r>
            <a:r>
              <a:rPr lang="en-US" altLang="ko-KR" dirty="0">
                <a:hlinkClick r:id="rId3"/>
              </a:rPr>
              <a:t>/ </a:t>
            </a:r>
            <a:r>
              <a:rPr lang="ko-KR" altLang="en-US" dirty="0">
                <a:hlinkClick r:id="rId3"/>
              </a:rPr>
              <a:t>서재걸 박사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음악치료</a:t>
            </a:r>
            <a:r>
              <a:rPr lang="en-US" altLang="ko-KR" dirty="0">
                <a:hlinkClick r:id="rId4"/>
              </a:rPr>
              <a:t>: A love until the end of time/ </a:t>
            </a:r>
            <a:r>
              <a:rPr lang="ko-KR" altLang="en-US" dirty="0">
                <a:hlinkClick r:id="rId4"/>
              </a:rPr>
              <a:t>서재설 박사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선화</a:t>
            </a:r>
            <a:r>
              <a:rPr lang="ko-KR" altLang="en-US" b="1" dirty="0">
                <a:hlinkClick r:id="rId5"/>
              </a:rPr>
              <a:t>음악</a:t>
            </a:r>
            <a:r>
              <a:rPr lang="ko-KR" altLang="en-US" dirty="0">
                <a:hlinkClick r:id="rId5"/>
              </a:rPr>
              <a:t>학원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b="1" dirty="0" err="1">
                <a:hlinkClick r:id="rId5"/>
              </a:rPr>
              <a:t>wmv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음악</a:t>
            </a:r>
            <a:r>
              <a:rPr lang="ko-KR" altLang="en-US" dirty="0">
                <a:hlinkClick r:id="rId6"/>
              </a:rPr>
              <a:t>치료사 임진석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hlinkClick r:id="rId2"/>
              </a:rPr>
              <a:t>음악방송보기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>
                <a:hlinkClick r:id="rId2"/>
              </a:rPr>
              <a:t>음악방송보기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en-US" altLang="ko-KR" sz="2200" dirty="0" smtClean="0"/>
              <a:t>&lt;</a:t>
            </a:r>
            <a:r>
              <a:rPr lang="ko-KR" altLang="en-US" sz="2200" dirty="0" smtClean="0"/>
              <a:t>마우스 오른쪽 클릭 후 하이퍼링크열기 클릭</a:t>
            </a:r>
            <a:r>
              <a:rPr lang="en-US" altLang="ko-KR" sz="2200" dirty="0" smtClean="0"/>
              <a:t>&gt;</a:t>
            </a:r>
          </a:p>
          <a:p>
            <a:endParaRPr lang="ko-KR" altLang="en-US" dirty="0"/>
          </a:p>
          <a:p>
            <a:r>
              <a:rPr lang="en-US" altLang="ko-KR" sz="2600" dirty="0"/>
              <a:t>cfile229.uf.daum.net/attach/1350D9374EA6C9330800C1 </a:t>
            </a:r>
            <a:endParaRPr lang="en-US" altLang="ko-KR" sz="2600" dirty="0" smtClean="0"/>
          </a:p>
          <a:p>
            <a:endParaRPr lang="en-US" altLang="ko-KR" sz="2600" dirty="0"/>
          </a:p>
          <a:p>
            <a:r>
              <a:rPr lang="ko-KR" altLang="en-US" sz="2600" dirty="0"/>
              <a:t>하이퍼링크 </a:t>
            </a:r>
            <a:r>
              <a:rPr lang="en-US" altLang="ko-KR" sz="2600" dirty="0"/>
              <a:t>By http://www.aol.com/. </a:t>
            </a:r>
            <a:r>
              <a:rPr lang="ko-KR" altLang="en-US" sz="2600" b="1" dirty="0"/>
              <a:t>잠시 머리 식히고 격려 고무하는 음악방송보기</a:t>
            </a:r>
            <a:r>
              <a:rPr lang="en-US" altLang="ko-KR" sz="2600" dirty="0"/>
              <a:t>, </a:t>
            </a:r>
            <a:r>
              <a:rPr lang="ko-KR" altLang="en-US" sz="2600" b="1" dirty="0"/>
              <a:t>감상 학습사이트</a:t>
            </a:r>
            <a:r>
              <a:rPr lang="en-US" altLang="ko-KR" sz="2600" dirty="0"/>
              <a:t>. http://www.kbs.co.kr/1tv/enter/7080/vod/index.html. </a:t>
            </a:r>
            <a:r>
              <a:rPr lang="en-US" altLang="ko-KR" sz="2600" dirty="0" smtClean="0"/>
              <a:t>7080 </a:t>
            </a:r>
            <a:r>
              <a:rPr lang="ko-KR" altLang="en-US" sz="2600" dirty="0" smtClean="0"/>
              <a:t>등</a:t>
            </a:r>
            <a:endParaRPr lang="en-US" altLang="ko-KR" sz="2600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미술치료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>
                <a:hlinkClick r:id="rId2"/>
              </a:rPr>
              <a:t>미술치료</a:t>
            </a:r>
            <a:r>
              <a:rPr lang="ko-KR" altLang="en-US" dirty="0">
                <a:hlinkClick r:id="rId2"/>
              </a:rPr>
              <a:t>의 이해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자녀와 소통하기 </a:t>
            </a:r>
            <a:r>
              <a:rPr lang="ko-KR" altLang="en-US" b="1" dirty="0">
                <a:hlinkClick r:id="rId3"/>
              </a:rPr>
              <a:t>미술</a:t>
            </a:r>
            <a:r>
              <a:rPr lang="en-US" altLang="ko-KR" dirty="0">
                <a:hlinkClick r:id="rId3"/>
              </a:rPr>
              <a:t>.</a:t>
            </a:r>
            <a:r>
              <a:rPr lang="en-US" altLang="ko-KR" b="1" dirty="0" err="1">
                <a:hlinkClick r:id="rId3"/>
              </a:rPr>
              <a:t>wmv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안희진 선생 </a:t>
            </a:r>
            <a:r>
              <a:rPr lang="ko-KR" altLang="en-US" b="1" dirty="0">
                <a:hlinkClick r:id="rId4"/>
              </a:rPr>
              <a:t>미술</a:t>
            </a:r>
            <a:r>
              <a:rPr lang="ko-KR" altLang="en-US" dirty="0">
                <a:hlinkClick r:id="rId4"/>
              </a:rPr>
              <a:t>심리</a:t>
            </a:r>
            <a:r>
              <a:rPr lang="ko-KR" altLang="en-US" b="1" dirty="0">
                <a:hlinkClick r:id="rId4"/>
              </a:rPr>
              <a:t>치료</a:t>
            </a:r>
            <a:r>
              <a:rPr lang="ko-KR" altLang="en-US" dirty="0">
                <a:hlinkClick r:id="rId4"/>
              </a:rPr>
              <a:t> 실황중계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2"/>
              </a:rPr>
              <a:t>미술치료의 이해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b="1" dirty="0" err="1">
                <a:hlinkClick r:id="rId2"/>
              </a:rPr>
              <a:t>wmv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미술</a:t>
            </a:r>
            <a:r>
              <a:rPr lang="ko-KR" altLang="en-US" dirty="0">
                <a:hlinkClick r:id="rId5"/>
              </a:rPr>
              <a:t>감상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언제나 동심을 간직했던 마르크 샤갈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b="1" dirty="0" err="1">
                <a:hlinkClick r:id="rId5"/>
              </a:rPr>
              <a:t>wmv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미술치료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>
                <a:hlinkClick r:id="rId2"/>
              </a:rPr>
              <a:t>통합</a:t>
            </a:r>
            <a:r>
              <a:rPr lang="ko-KR" altLang="en-US" b="1" dirty="0">
                <a:hlinkClick r:id="rId2"/>
              </a:rPr>
              <a:t>미술치료</a:t>
            </a:r>
            <a:r>
              <a:rPr lang="ko-KR" altLang="en-US" dirty="0">
                <a:hlinkClick r:id="rId2"/>
              </a:rPr>
              <a:t>시간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게임놀이</a:t>
            </a:r>
            <a:r>
              <a:rPr lang="ko-KR" altLang="en-US" b="1" dirty="0">
                <a:hlinkClick r:id="rId3"/>
              </a:rPr>
              <a:t>치료</a:t>
            </a:r>
            <a:r>
              <a:rPr lang="ko-KR" altLang="en-US" dirty="0">
                <a:hlinkClick r:id="rId3"/>
              </a:rPr>
              <a:t> 우정</a:t>
            </a:r>
            <a:r>
              <a:rPr lang="ko-KR" altLang="en-US" b="1" dirty="0">
                <a:hlinkClick r:id="rId3"/>
              </a:rPr>
              <a:t>의</a:t>
            </a:r>
            <a:r>
              <a:rPr lang="ko-KR" altLang="en-US" dirty="0">
                <a:hlinkClick r:id="rId3"/>
              </a:rPr>
              <a:t> 섬 게임 실습</a:t>
            </a:r>
            <a:r>
              <a:rPr lang="en-US" altLang="ko-KR" dirty="0">
                <a:hlinkClick r:id="rId3"/>
              </a:rPr>
              <a:t>-</a:t>
            </a:r>
            <a:r>
              <a:rPr lang="ko-KR" altLang="en-US" dirty="0">
                <a:hlinkClick r:id="rId3"/>
              </a:rPr>
              <a:t>마인드프레스 </a:t>
            </a:r>
            <a:r>
              <a:rPr lang="en-US" altLang="ko-KR" dirty="0">
                <a:hlinkClick r:id="rId3"/>
              </a:rPr>
              <a:t>.MOV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미술</a:t>
            </a:r>
            <a:r>
              <a:rPr lang="ko-KR" altLang="en-US" dirty="0">
                <a:hlinkClick r:id="rId4"/>
              </a:rPr>
              <a:t>감상 피카소에게 열정을 준 여인들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제이뉴스통신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미술</a:t>
            </a:r>
            <a:r>
              <a:rPr lang="ko-KR" altLang="en-US" dirty="0">
                <a:hlinkClick r:id="rId6"/>
              </a:rPr>
              <a:t>감상 현대</a:t>
            </a:r>
            <a:r>
              <a:rPr lang="ko-KR" altLang="en-US" b="1" dirty="0">
                <a:hlinkClick r:id="rId6"/>
              </a:rPr>
              <a:t>미술의</a:t>
            </a:r>
            <a:r>
              <a:rPr lang="ko-KR" altLang="en-US" dirty="0">
                <a:hlinkClick r:id="rId6"/>
              </a:rPr>
              <a:t> 시작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인지심리학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2"/>
              </a:rPr>
              <a:t>증강</a:t>
            </a:r>
            <a:r>
              <a:rPr lang="ko-KR" altLang="en-US" b="1" dirty="0" smtClean="0">
                <a:hlinkClick r:id="rId2"/>
              </a:rPr>
              <a:t>인지</a:t>
            </a:r>
            <a:r>
              <a:rPr lang="ko-KR" altLang="en-US" dirty="0" smtClean="0">
                <a:hlinkClick r:id="rId2"/>
              </a:rPr>
              <a:t> 응용연구 이슈 모색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3"/>
              </a:rPr>
              <a:t>누다심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ko-KR" altLang="en-US" b="1" dirty="0" smtClean="0">
                <a:hlinkClick r:id="rId3"/>
              </a:rPr>
              <a:t>부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누다심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1</a:t>
            </a:r>
            <a:r>
              <a:rPr lang="ko-KR" altLang="en-US" dirty="0" smtClean="0">
                <a:hlinkClick r:id="rId4"/>
              </a:rPr>
              <a:t>부 </a:t>
            </a:r>
            <a:r>
              <a:rPr lang="en-US" altLang="ko-KR" dirty="0" smtClean="0">
                <a:hlinkClick r:id="rId4"/>
              </a:rPr>
              <a:t>5</a:t>
            </a:r>
            <a:r>
              <a:rPr lang="ko-KR" altLang="en-US" dirty="0" smtClean="0">
                <a:hlinkClick r:id="rId4"/>
              </a:rPr>
              <a:t>강 </a:t>
            </a:r>
            <a:r>
              <a:rPr lang="ko-KR" altLang="en-US" b="1" dirty="0" smtClean="0">
                <a:hlinkClick r:id="rId4"/>
              </a:rPr>
              <a:t>인지심리학</a:t>
            </a:r>
            <a:r>
              <a:rPr lang="en-US" altLang="ko-KR" dirty="0" smtClean="0">
                <a:hlinkClick r:id="rId4"/>
              </a:rPr>
              <a:t>1 -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5"/>
              </a:rPr>
              <a:t>누다심</a:t>
            </a:r>
            <a:r>
              <a:rPr lang="ko-KR" altLang="en-US" b="1" dirty="0" smtClean="0">
                <a:hlinkClick r:id="rId5"/>
              </a:rPr>
              <a:t> </a:t>
            </a:r>
            <a:r>
              <a:rPr lang="en-US" altLang="ko-KR" b="1" dirty="0" smtClean="0">
                <a:hlinkClick r:id="rId5"/>
              </a:rPr>
              <a:t>1</a:t>
            </a:r>
            <a:r>
              <a:rPr lang="ko-KR" altLang="en-US" b="1" dirty="0" smtClean="0">
                <a:hlinkClick r:id="rId5"/>
              </a:rPr>
              <a:t>부 </a:t>
            </a:r>
            <a:r>
              <a:rPr lang="en-US" altLang="ko-KR" b="1" dirty="0" smtClean="0">
                <a:hlinkClick r:id="rId5"/>
              </a:rPr>
              <a:t>5</a:t>
            </a:r>
            <a:r>
              <a:rPr lang="ko-KR" altLang="en-US" b="1" dirty="0" smtClean="0">
                <a:hlinkClick r:id="rId5"/>
              </a:rPr>
              <a:t>강 인지심리학</a:t>
            </a:r>
            <a:r>
              <a:rPr lang="en-US" altLang="ko-KR" dirty="0" smtClean="0">
                <a:hlinkClick r:id="rId5"/>
              </a:rPr>
              <a:t>2 -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6"/>
              </a:rPr>
              <a:t>누다심</a:t>
            </a:r>
            <a:r>
              <a:rPr lang="ko-KR" altLang="en-US" b="1" dirty="0" smtClean="0">
                <a:hlinkClick r:id="rId6"/>
              </a:rPr>
              <a:t> 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b="1" dirty="0" smtClean="0">
                <a:hlinkClick r:id="rId6"/>
              </a:rPr>
              <a:t>부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4</a:t>
            </a:r>
            <a:r>
              <a:rPr lang="ko-KR" altLang="en-US" b="1" dirty="0" smtClean="0">
                <a:hlinkClick r:id="rId6"/>
              </a:rPr>
              <a:t>강</a:t>
            </a:r>
            <a:r>
              <a:rPr lang="ko-KR" altLang="en-US" dirty="0" smtClean="0">
                <a:hlinkClick r:id="rId6"/>
              </a:rPr>
              <a:t> 학습</a:t>
            </a:r>
            <a:r>
              <a:rPr lang="ko-KR" altLang="en-US" b="1" dirty="0" smtClean="0">
                <a:hlinkClick r:id="rId6"/>
              </a:rPr>
              <a:t>심리학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미술치료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>
                <a:hlinkClick r:id="rId2"/>
              </a:rPr>
              <a:t>색채 </a:t>
            </a:r>
            <a:r>
              <a:rPr lang="ko-KR" altLang="en-US" b="1" dirty="0">
                <a:hlinkClick r:id="rId2"/>
              </a:rPr>
              <a:t>심리</a:t>
            </a:r>
            <a:r>
              <a:rPr lang="ko-KR" altLang="en-US" dirty="0">
                <a:hlinkClick r:id="rId2"/>
              </a:rPr>
              <a:t>효과의 </a:t>
            </a:r>
            <a:r>
              <a:rPr lang="ko-KR" altLang="en-US" dirty="0" err="1">
                <a:hlinkClick r:id="rId2"/>
              </a:rPr>
              <a:t>욕실리모델링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b="1" dirty="0" err="1">
                <a:hlinkClick r:id="rId2"/>
              </a:rPr>
              <a:t>wmv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박광수 </a:t>
            </a:r>
            <a:r>
              <a:rPr lang="ko-KR" altLang="en-US" b="1" dirty="0">
                <a:hlinkClick r:id="rId3"/>
              </a:rPr>
              <a:t>색채</a:t>
            </a:r>
            <a:r>
              <a:rPr lang="ko-KR" altLang="en-US" dirty="0">
                <a:hlinkClick r:id="rId3"/>
              </a:rPr>
              <a:t>치유자 인터뷰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환경과</a:t>
            </a:r>
            <a:r>
              <a:rPr lang="ko-KR" altLang="en-US" b="1" dirty="0" err="1">
                <a:hlinkClick r:id="rId4"/>
              </a:rPr>
              <a:t>색채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대상물컬러입히기</a:t>
            </a:r>
            <a:r>
              <a:rPr lang="ko-KR" altLang="en-US" dirty="0">
                <a:hlinkClick r:id="rId4"/>
              </a:rPr>
              <a:t> 병원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국내 최초 아동</a:t>
            </a:r>
            <a:r>
              <a:rPr lang="ko-KR" altLang="en-US" b="1" dirty="0">
                <a:hlinkClick r:id="rId5"/>
              </a:rPr>
              <a:t>심리</a:t>
            </a:r>
            <a:r>
              <a:rPr lang="ko-KR" altLang="en-US" dirty="0">
                <a:hlinkClick r:id="rId5"/>
              </a:rPr>
              <a:t>미술 </a:t>
            </a:r>
            <a:r>
              <a:rPr lang="en-US" altLang="ko-KR" dirty="0">
                <a:hlinkClick r:id="rId5"/>
              </a:rPr>
              <a:t>"</a:t>
            </a:r>
            <a:r>
              <a:rPr lang="ko-KR" altLang="en-US" dirty="0" err="1">
                <a:hlinkClick r:id="rId5"/>
              </a:rPr>
              <a:t>아트앤하트</a:t>
            </a:r>
            <a:r>
              <a:rPr lang="en-US" altLang="ko-KR" dirty="0">
                <a:hlinkClick r:id="rId5"/>
              </a:rPr>
              <a:t>"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색채</a:t>
            </a:r>
            <a:r>
              <a:rPr lang="ko-KR" altLang="en-US" dirty="0">
                <a:hlinkClick r:id="rId6"/>
              </a:rPr>
              <a:t>진단 </a:t>
            </a:r>
            <a:r>
              <a:rPr lang="en-US" altLang="ko-KR" dirty="0">
                <a:hlinkClick r:id="rId6"/>
              </a:rPr>
              <a:t>: KMLE </a:t>
            </a:r>
            <a:r>
              <a:rPr lang="ko-KR" altLang="en-US" dirty="0">
                <a:hlinkClick r:id="rId6"/>
              </a:rPr>
              <a:t>의학 검색 엔진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>
                <a:hlinkClick r:id="rId6"/>
              </a:rPr>
              <a:t>의학사전</a:t>
            </a:r>
            <a:r>
              <a:rPr lang="en-US" altLang="ko-KR" dirty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의학용어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미술치료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>
                <a:hlinkClick r:id="rId2"/>
              </a:rPr>
              <a:t>미술치료</a:t>
            </a:r>
            <a:r>
              <a:rPr lang="ko-KR" altLang="en-US" dirty="0">
                <a:hlinkClick r:id="rId2"/>
              </a:rPr>
              <a:t>연구소에 </a:t>
            </a:r>
            <a:r>
              <a:rPr lang="ko-KR" altLang="en-US" dirty="0" err="1">
                <a:hlinkClick r:id="rId2"/>
              </a:rPr>
              <a:t>오신것을</a:t>
            </a:r>
            <a:r>
              <a:rPr lang="ko-KR" altLang="en-US" dirty="0">
                <a:hlinkClick r:id="rId2"/>
              </a:rPr>
              <a:t> 환영합니다</a:t>
            </a:r>
            <a:r>
              <a:rPr lang="en-US" altLang="ko-KR" dirty="0">
                <a:hlinkClick r:id="rId2"/>
              </a:rPr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밝은</a:t>
            </a:r>
            <a:r>
              <a:rPr lang="ko-KR" altLang="en-US" b="1" dirty="0" err="1">
                <a:hlinkClick r:id="rId3"/>
              </a:rPr>
              <a:t>미술치료</a:t>
            </a:r>
            <a:r>
              <a:rPr lang="ko-KR" altLang="en-US" dirty="0" err="1">
                <a:hlinkClick r:id="rId3"/>
              </a:rPr>
              <a:t>작업실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서울</a:t>
            </a:r>
            <a:r>
              <a:rPr lang="ko-KR" altLang="en-US" b="1" dirty="0">
                <a:hlinkClick r:id="rId4"/>
              </a:rPr>
              <a:t>미술치료</a:t>
            </a:r>
            <a:r>
              <a:rPr lang="ko-KR" altLang="en-US" dirty="0">
                <a:hlinkClick r:id="rId4"/>
              </a:rPr>
              <a:t>연구소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한국</a:t>
            </a:r>
            <a:r>
              <a:rPr lang="ko-KR" altLang="en-US" b="1" dirty="0">
                <a:hlinkClick r:id="rId5"/>
              </a:rPr>
              <a:t>미술치료</a:t>
            </a:r>
            <a:r>
              <a:rPr lang="ko-KR" altLang="en-US" dirty="0">
                <a:hlinkClick r:id="rId5"/>
              </a:rPr>
              <a:t>학회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미술치료</a:t>
            </a:r>
            <a:r>
              <a:rPr lang="ko-KR" altLang="en-US" dirty="0">
                <a:hlinkClick r:id="rId6"/>
              </a:rPr>
              <a:t> 동호회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dirty="0" err="1">
                <a:hlinkClick r:id="rId6"/>
              </a:rPr>
              <a:t>Daum</a:t>
            </a:r>
            <a:r>
              <a:rPr lang="en-US" altLang="ko-KR" dirty="0">
                <a:hlinkClick r:id="rId6"/>
              </a:rPr>
              <a:t> </a:t>
            </a:r>
            <a:r>
              <a:rPr lang="ko-KR" altLang="en-US" dirty="0">
                <a:hlinkClick r:id="rId6"/>
              </a:rPr>
              <a:t>카페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미술치료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>
                <a:hlinkClick r:id="rId2"/>
              </a:rPr>
              <a:t>미술치료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사단법인 한국아동</a:t>
            </a:r>
            <a:r>
              <a:rPr lang="ko-KR" altLang="en-US" b="1" dirty="0">
                <a:hlinkClick r:id="rId3"/>
              </a:rPr>
              <a:t>미술치료</a:t>
            </a:r>
            <a:r>
              <a:rPr lang="ko-KR" altLang="en-US" dirty="0">
                <a:hlinkClick r:id="rId3"/>
              </a:rPr>
              <a:t>협회에 오신걸 환영합니다</a:t>
            </a:r>
            <a:r>
              <a:rPr lang="en-US" altLang="ko-KR" dirty="0">
                <a:hlinkClick r:id="rId3"/>
              </a:rPr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대구</a:t>
            </a:r>
            <a:r>
              <a:rPr lang="ko-KR" altLang="en-US" b="1" dirty="0">
                <a:hlinkClick r:id="rId4"/>
              </a:rPr>
              <a:t>미술치료</a:t>
            </a:r>
            <a:r>
              <a:rPr lang="ko-KR" altLang="en-US" dirty="0">
                <a:hlinkClick r:id="rId4"/>
              </a:rPr>
              <a:t>연구소 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인간중심 표현예술치료 연구소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한국</a:t>
            </a:r>
            <a:r>
              <a:rPr lang="ko-KR" altLang="en-US" b="1" dirty="0">
                <a:hlinkClick r:id="rId5"/>
              </a:rPr>
              <a:t>미술</a:t>
            </a:r>
            <a:r>
              <a:rPr lang="ko-KR" altLang="en-US" dirty="0">
                <a:hlinkClick r:id="rId5"/>
              </a:rPr>
              <a:t>심리</a:t>
            </a:r>
            <a:r>
              <a:rPr lang="ko-KR" altLang="en-US" b="1" dirty="0">
                <a:hlinkClick r:id="rId5"/>
              </a:rPr>
              <a:t>치료</a:t>
            </a:r>
            <a:r>
              <a:rPr lang="ko-KR" altLang="en-US" dirty="0">
                <a:hlinkClick r:id="rId5"/>
              </a:rPr>
              <a:t>협회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체조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국민 </a:t>
            </a:r>
            <a:r>
              <a:rPr lang="ko-KR" altLang="en-US" b="1" dirty="0">
                <a:hlinkClick r:id="rId2"/>
              </a:rPr>
              <a:t>체조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국민</a:t>
            </a:r>
            <a:r>
              <a:rPr lang="ko-KR" altLang="en-US" b="1" dirty="0">
                <a:hlinkClick r:id="rId3"/>
              </a:rPr>
              <a:t>체조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free gymnastics </a:t>
            </a:r>
            <a:r>
              <a:rPr lang="ko-KR" altLang="en-US" dirty="0">
                <a:hlinkClick r:id="rId4"/>
              </a:rPr>
              <a:t>생활</a:t>
            </a:r>
            <a:r>
              <a:rPr lang="ko-KR" altLang="en-US" b="1" dirty="0">
                <a:hlinkClick r:id="rId4"/>
              </a:rPr>
              <a:t>체조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새천년 건강</a:t>
            </a:r>
            <a:r>
              <a:rPr lang="ko-KR" altLang="en-US" b="1" dirty="0">
                <a:hlinkClick r:id="rId5"/>
              </a:rPr>
              <a:t>체조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손발</a:t>
            </a:r>
            <a:r>
              <a:rPr lang="ko-KR" altLang="en-US" b="1" dirty="0">
                <a:hlinkClick r:id="rId6"/>
              </a:rPr>
              <a:t>체조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>
                <a:hlinkClick r:id="rId2"/>
              </a:rPr>
              <a:t>KOREA - </a:t>
            </a:r>
            <a:r>
              <a:rPr lang="ko-KR" altLang="en-US" dirty="0">
                <a:hlinkClick r:id="rId2"/>
              </a:rPr>
              <a:t>국민</a:t>
            </a:r>
            <a:r>
              <a:rPr lang="ko-KR" altLang="en-US" b="1" dirty="0">
                <a:hlinkClick r:id="rId2"/>
              </a:rPr>
              <a:t>체조</a:t>
            </a:r>
            <a:r>
              <a:rPr lang="en-US" altLang="ko-KR" dirty="0">
                <a:hlinkClick r:id="rId2"/>
              </a:rPr>
              <a:t>(National </a:t>
            </a:r>
            <a:r>
              <a:rPr lang="en-US" altLang="ko-KR" b="1" dirty="0">
                <a:hlinkClick r:id="rId2"/>
              </a:rPr>
              <a:t>gymnastics</a:t>
            </a:r>
            <a:r>
              <a:rPr lang="en-US" altLang="ko-KR" dirty="0">
                <a:hlinkClick r:id="rId2"/>
              </a:rPr>
              <a:t>)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3"/>
              </a:rPr>
              <a:t>korea</a:t>
            </a:r>
            <a:r>
              <a:rPr lang="en-US" altLang="ko-KR" dirty="0">
                <a:hlinkClick r:id="rId3"/>
              </a:rPr>
              <a:t> health </a:t>
            </a:r>
            <a:r>
              <a:rPr lang="en-US" altLang="ko-KR" b="1" dirty="0">
                <a:hlinkClick r:id="rId3"/>
              </a:rPr>
              <a:t>free gymnastics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직장인을위한건강</a:t>
            </a:r>
            <a:r>
              <a:rPr lang="ko-KR" altLang="en-US" b="1" dirty="0" err="1">
                <a:hlinkClick r:id="rId4"/>
              </a:rPr>
              <a:t>체조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5"/>
              </a:rPr>
              <a:t>Korean Military </a:t>
            </a:r>
            <a:r>
              <a:rPr lang="en-US" altLang="ko-KR" b="1" dirty="0">
                <a:hlinkClick r:id="rId5"/>
              </a:rPr>
              <a:t>Gymnastics</a:t>
            </a:r>
            <a:r>
              <a:rPr lang="en-US" altLang="ko-KR" dirty="0">
                <a:hlinkClick r:id="rId5"/>
              </a:rPr>
              <a:t> (</a:t>
            </a:r>
            <a:r>
              <a:rPr lang="ko-KR" altLang="en-US" dirty="0">
                <a:hlinkClick r:id="rId5"/>
              </a:rPr>
              <a:t>국군 도수</a:t>
            </a:r>
            <a:r>
              <a:rPr lang="ko-KR" altLang="en-US" b="1" dirty="0">
                <a:hlinkClick r:id="rId5"/>
              </a:rPr>
              <a:t>체조</a:t>
            </a:r>
            <a:r>
              <a:rPr lang="en-US" altLang="ko-KR" dirty="0">
                <a:hlinkClick r:id="rId5"/>
              </a:rPr>
              <a:t>)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청소년</a:t>
            </a:r>
            <a:r>
              <a:rPr lang="ko-KR" altLang="en-US" b="1" dirty="0">
                <a:hlinkClick r:id="rId6"/>
              </a:rPr>
              <a:t>체조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(</a:t>
            </a:r>
            <a:r>
              <a:rPr lang="ko-KR" altLang="en-US" dirty="0">
                <a:hlinkClick r:id="rId6"/>
              </a:rPr>
              <a:t>전체동작</a:t>
            </a:r>
            <a:r>
              <a:rPr lang="en-US" altLang="ko-KR" dirty="0">
                <a:hlinkClick r:id="rId6"/>
              </a:rPr>
              <a:t>) ːKorea Youth </a:t>
            </a:r>
            <a:r>
              <a:rPr lang="en-US" altLang="ko-KR" b="1" dirty="0">
                <a:hlinkClick r:id="rId6"/>
              </a:rPr>
              <a:t>Gymnastics</a:t>
            </a:r>
            <a:r>
              <a:rPr lang="en-US" altLang="ko-KR" dirty="0">
                <a:hlinkClick r:id="rId6"/>
              </a:rPr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운동치유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어깨 관절범위 회복</a:t>
            </a:r>
            <a:r>
              <a:rPr lang="ko-KR" altLang="en-US" b="1" dirty="0">
                <a:hlinkClick r:id="rId2"/>
              </a:rPr>
              <a:t>운동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어깨 </a:t>
            </a:r>
            <a:r>
              <a:rPr lang="ko-KR" altLang="en-US" b="1" dirty="0">
                <a:hlinkClick r:id="rId2"/>
              </a:rPr>
              <a:t>운동</a:t>
            </a:r>
            <a:r>
              <a:rPr lang="ko-KR" altLang="en-US" dirty="0">
                <a:hlinkClick r:id="rId2"/>
              </a:rPr>
              <a:t>치료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허리근육강화</a:t>
            </a:r>
            <a:r>
              <a:rPr lang="ko-KR" altLang="en-US" b="1" dirty="0">
                <a:hlinkClick r:id="rId3"/>
              </a:rPr>
              <a:t>운동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척추질환 예방 및 치료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[SOT</a:t>
            </a:r>
            <a:r>
              <a:rPr lang="ko-KR" altLang="en-US" b="1" dirty="0">
                <a:hlinkClick r:id="rId4"/>
              </a:rPr>
              <a:t>운동</a:t>
            </a:r>
            <a:r>
              <a:rPr lang="ko-KR" altLang="en-US" dirty="0">
                <a:hlinkClick r:id="rId4"/>
              </a:rPr>
              <a:t>치료연구소</a:t>
            </a:r>
            <a:r>
              <a:rPr lang="en-US" altLang="ko-KR" dirty="0">
                <a:hlinkClick r:id="rId4"/>
              </a:rPr>
              <a:t>] </a:t>
            </a:r>
            <a:r>
              <a:rPr lang="ko-KR" altLang="en-US" dirty="0" err="1">
                <a:hlinkClick r:id="rId4"/>
              </a:rPr>
              <a:t>슬링</a:t>
            </a:r>
            <a:r>
              <a:rPr lang="ko-KR" altLang="en-US" b="1" dirty="0" err="1">
                <a:hlinkClick r:id="rId4"/>
              </a:rPr>
              <a:t>운동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Redondo Squeeze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011 </a:t>
            </a:r>
            <a:r>
              <a:rPr lang="ko-KR" altLang="en-US" dirty="0" err="1">
                <a:hlinkClick r:id="rId5"/>
              </a:rPr>
              <a:t>건선성</a:t>
            </a:r>
            <a:r>
              <a:rPr lang="ko-KR" altLang="en-US" dirty="0">
                <a:hlinkClick r:id="rId5"/>
              </a:rPr>
              <a:t> 척추관절병증의 </a:t>
            </a:r>
            <a:r>
              <a:rPr lang="ko-KR" altLang="en-US" b="1" dirty="0">
                <a:hlinkClick r:id="rId5"/>
              </a:rPr>
              <a:t>운동</a:t>
            </a:r>
            <a:r>
              <a:rPr lang="ko-KR" altLang="en-US" dirty="0">
                <a:hlinkClick r:id="rId5"/>
              </a:rPr>
              <a:t>치료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SOT</a:t>
            </a:r>
            <a:r>
              <a:rPr lang="ko-KR" altLang="en-US" b="1" dirty="0">
                <a:hlinkClick r:id="rId6"/>
              </a:rPr>
              <a:t>운동</a:t>
            </a:r>
            <a:r>
              <a:rPr lang="ko-KR" altLang="en-US" dirty="0">
                <a:hlinkClick r:id="rId6"/>
              </a:rPr>
              <a:t>치료연구소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다이어트치유 </a:t>
            </a:r>
            <a:r>
              <a:rPr lang="en-US" altLang="ko-KR" dirty="0" err="1" smtClean="0"/>
              <a:t>youtube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한방 </a:t>
            </a:r>
            <a:r>
              <a:rPr lang="ko-KR" altLang="en-US" b="1" dirty="0">
                <a:hlinkClick r:id="rId2"/>
              </a:rPr>
              <a:t>다이어트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비만치료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한방 비만 치료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b="1" dirty="0">
                <a:hlinkClick r:id="rId2"/>
              </a:rPr>
              <a:t>다이어트</a:t>
            </a:r>
            <a:r>
              <a:rPr lang="ko-KR" altLang="en-US" dirty="0">
                <a:hlinkClick r:id="rId2"/>
              </a:rPr>
              <a:t> 한의원 </a:t>
            </a:r>
            <a:r>
              <a:rPr lang="en-US" altLang="ko-KR" b="1" dirty="0">
                <a:hlinkClick r:id="rId2"/>
              </a:rPr>
              <a:t>...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 err="1">
                <a:hlinkClick r:id="rId3"/>
              </a:rPr>
              <a:t>뉴송한방병원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dirty="0">
                <a:hlinkClick r:id="rId3"/>
              </a:rPr>
              <a:t>비만치료방법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4"/>
              </a:rPr>
              <a:t>제나한의원</a:t>
            </a:r>
            <a:r>
              <a:rPr lang="ko-KR" altLang="en-US" dirty="0">
                <a:hlinkClick r:id="rId4"/>
              </a:rPr>
              <a:t> 한방</a:t>
            </a:r>
            <a:r>
              <a:rPr lang="ko-KR" altLang="en-US" b="1" dirty="0">
                <a:hlinkClick r:id="rId4"/>
              </a:rPr>
              <a:t>다이어트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2</a:t>
            </a:r>
            <a:r>
              <a:rPr lang="ko-KR" altLang="en-US" dirty="0" err="1">
                <a:hlinkClick r:id="rId4"/>
              </a:rPr>
              <a:t>차상담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직장인 </a:t>
            </a:r>
            <a:r>
              <a:rPr lang="ko-KR" altLang="en-US" b="1" dirty="0">
                <a:hlinkClick r:id="rId5"/>
              </a:rPr>
              <a:t>다이어트</a:t>
            </a:r>
            <a:r>
              <a:rPr lang="en-US" altLang="ko-KR" dirty="0">
                <a:hlinkClick r:id="rId5"/>
              </a:rPr>
              <a:t>.</a:t>
            </a:r>
            <a:r>
              <a:rPr lang="en-US" altLang="ko-KR" dirty="0" err="1">
                <a:hlinkClick r:id="rId5"/>
              </a:rPr>
              <a:t>wmv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다이어트</a:t>
            </a:r>
            <a:r>
              <a:rPr lang="ko-KR" altLang="en-US" dirty="0">
                <a:hlinkClick r:id="rId6"/>
              </a:rPr>
              <a:t>동영상</a:t>
            </a:r>
            <a:r>
              <a:rPr lang="en-US" altLang="ko-KR" dirty="0">
                <a:hlinkClick r:id="rId6"/>
              </a:rPr>
              <a:t>1</a:t>
            </a:r>
            <a:r>
              <a:rPr lang="ko-KR" altLang="en-US" dirty="0">
                <a:hlinkClick r:id="rId6"/>
              </a:rPr>
              <a:t>탄</a:t>
            </a:r>
            <a:r>
              <a:rPr lang="en-US" altLang="ko-KR" dirty="0">
                <a:hlinkClick r:id="rId6"/>
              </a:rPr>
              <a:t>.</a:t>
            </a:r>
            <a:r>
              <a:rPr lang="en-US" altLang="ko-KR" dirty="0" err="1">
                <a:hlinkClick r:id="rId6"/>
              </a:rPr>
              <a:t>wmv</a:t>
            </a:r>
            <a:r>
              <a:rPr lang="en-US" altLang="ko-KR" dirty="0">
                <a:hlinkClick r:id="rId6"/>
              </a:rPr>
              <a:t>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b="1" dirty="0">
                <a:hlinkClick r:id="rId2"/>
              </a:rPr>
              <a:t>10 min </a:t>
            </a:r>
            <a:r>
              <a:rPr lang="en-US" altLang="ko-KR" b="1" dirty="0" err="1">
                <a:hlinkClick r:id="rId2"/>
              </a:rPr>
              <a:t>pilates</a:t>
            </a:r>
            <a:r>
              <a:rPr lang="en-US" altLang="ko-KR" dirty="0">
                <a:hlinkClick r:id="rId2"/>
              </a:rPr>
              <a:t> </a:t>
            </a:r>
            <a:r>
              <a:rPr lang="en-US" altLang="ko-KR" dirty="0" err="1">
                <a:hlinkClick r:id="rId2"/>
              </a:rPr>
              <a:t>sclupting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>
                <a:hlinkClick r:id="rId3"/>
              </a:rPr>
              <a:t>10 minute</a:t>
            </a:r>
            <a:r>
              <a:rPr lang="en-US" altLang="ko-KR" dirty="0">
                <a:hlinkClick r:id="rId3"/>
              </a:rPr>
              <a:t> solution slim &amp; </a:t>
            </a:r>
            <a:r>
              <a:rPr lang="en-US" altLang="ko-KR" b="1" dirty="0">
                <a:hlinkClick r:id="rId3"/>
              </a:rPr>
              <a:t>sculpt </a:t>
            </a:r>
            <a:r>
              <a:rPr lang="en-US" altLang="ko-KR" b="1" dirty="0" err="1">
                <a:hlinkClick r:id="rId3"/>
              </a:rPr>
              <a:t>pilates</a:t>
            </a:r>
            <a:r>
              <a:rPr lang="en-US" altLang="ko-KR" dirty="0" err="1">
                <a:hlinkClick r:id="rId3"/>
              </a:rPr>
              <a:t>-MegaFitness</a:t>
            </a:r>
            <a:r>
              <a:rPr lang="en-US" altLang="ko-KR" dirty="0">
                <a:hlinkClick r:id="rId3"/>
              </a:rPr>
              <a:t>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>
                <a:hlinkClick r:id="rId4"/>
              </a:rPr>
              <a:t>10 Minute</a:t>
            </a:r>
            <a:r>
              <a:rPr lang="en-US" altLang="ko-KR" dirty="0">
                <a:hlinkClick r:id="rId4"/>
              </a:rPr>
              <a:t> Solution </a:t>
            </a:r>
            <a:r>
              <a:rPr lang="en-US" altLang="ko-KR" b="1" dirty="0">
                <a:hlinkClick r:id="rId4"/>
              </a:rPr>
              <a:t>Sculpting</a:t>
            </a:r>
            <a:r>
              <a:rPr lang="en-US" altLang="ko-KR" dirty="0">
                <a:hlinkClick r:id="rId4"/>
              </a:rPr>
              <a:t> (</a:t>
            </a:r>
            <a:r>
              <a:rPr lang="en-US" altLang="ko-KR" b="1" dirty="0">
                <a:hlinkClick r:id="rId4"/>
              </a:rPr>
              <a:t>Pilates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>
                <a:hlinkClick r:id="rId5"/>
              </a:rPr>
              <a:t>10 min Pilates</a:t>
            </a:r>
            <a:r>
              <a:rPr lang="en-US" altLang="ko-KR" dirty="0">
                <a:hlinkClick r:id="rId5"/>
              </a:rPr>
              <a:t> </a:t>
            </a:r>
            <a:r>
              <a:rPr lang="en-US" altLang="ko-KR" dirty="0" err="1">
                <a:hlinkClick r:id="rId5"/>
              </a:rPr>
              <a:t>Ab</a:t>
            </a:r>
            <a:r>
              <a:rPr lang="en-US" altLang="ko-KR" dirty="0">
                <a:hlinkClick r:id="rId5"/>
              </a:rPr>
              <a:t> </a:t>
            </a:r>
            <a:r>
              <a:rPr lang="en-US" altLang="ko-KR" b="1" dirty="0">
                <a:hlinkClick r:id="rId5"/>
              </a:rPr>
              <a:t>Sculpt</a:t>
            </a:r>
            <a:r>
              <a:rPr lang="en-US" altLang="ko-KR" dirty="0">
                <a:hlinkClick r:id="rId5"/>
              </a:rPr>
              <a:t>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1 - </a:t>
            </a:r>
            <a:r>
              <a:rPr lang="en-US" altLang="ko-KR" b="1" dirty="0">
                <a:hlinkClick r:id="rId6"/>
              </a:rPr>
              <a:t>10 min </a:t>
            </a:r>
            <a:r>
              <a:rPr lang="en-US" altLang="ko-KR" b="1" dirty="0" err="1">
                <a:hlinkClick r:id="rId6"/>
              </a:rPr>
              <a:t>pilates</a:t>
            </a:r>
            <a:r>
              <a:rPr lang="en-US" altLang="ko-KR" b="1" dirty="0">
                <a:hlinkClick r:id="rId6"/>
              </a:rPr>
              <a:t> sculpting</a:t>
            </a:r>
            <a:r>
              <a:rPr lang="en-US" altLang="ko-KR" dirty="0">
                <a:hlinkClick r:id="rId6"/>
              </a:rPr>
              <a:t>.flv - </a:t>
            </a:r>
            <a:r>
              <a:rPr lang="en-US" altLang="ko-KR" b="1" dirty="0">
                <a:hlinkClick r:id="rId6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/>
              <a:t>스트레칭</a:t>
            </a:r>
            <a:r>
              <a:rPr lang="ko-KR" altLang="en-US" dirty="0" smtClean="0"/>
              <a:t> </a:t>
            </a:r>
            <a:r>
              <a:rPr lang="en-US" altLang="ko-KR" dirty="0" smtClean="0"/>
              <a:t>- YouTube</a:t>
            </a:r>
          </a:p>
          <a:p>
            <a:endParaRPr lang="en-US" altLang="ko-KR" dirty="0"/>
          </a:p>
          <a:p>
            <a:r>
              <a:rPr lang="ko-KR" altLang="en-US" dirty="0">
                <a:hlinkClick r:id="rId2"/>
              </a:rPr>
              <a:t>동영상 </a:t>
            </a:r>
            <a:r>
              <a:rPr lang="ko-KR" altLang="en-US" b="1" dirty="0" err="1">
                <a:hlinkClick r:id="rId2"/>
              </a:rPr>
              <a:t>스트레칭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강하나 전신 </a:t>
            </a:r>
            <a:r>
              <a:rPr lang="ko-KR" altLang="en-US" b="1" dirty="0" err="1">
                <a:hlinkClick r:id="rId3"/>
              </a:rPr>
              <a:t>스트레칭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강하나 하체 </a:t>
            </a:r>
            <a:r>
              <a:rPr lang="ko-KR" altLang="en-US" b="1" dirty="0" err="1">
                <a:hlinkClick r:id="rId4"/>
              </a:rPr>
              <a:t>스트레칭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c </a:t>
            </a:r>
            <a:r>
              <a:rPr lang="ko-KR" altLang="en-US" dirty="0">
                <a:hlinkClick r:id="rId5"/>
              </a:rPr>
              <a:t>마무리 </a:t>
            </a:r>
            <a:r>
              <a:rPr lang="ko-KR" altLang="en-US" b="1" dirty="0" err="1">
                <a:hlinkClick r:id="rId5"/>
              </a:rPr>
              <a:t>스트레칭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정아름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스타킹엉덩이브릿지운동과</a:t>
            </a:r>
            <a:r>
              <a:rPr lang="ko-KR" altLang="en-US" dirty="0">
                <a:hlinkClick r:id="rId6"/>
              </a:rPr>
              <a:t> </a:t>
            </a:r>
            <a:r>
              <a:rPr lang="ko-KR" altLang="en-US" dirty="0" err="1">
                <a:hlinkClick r:id="rId6"/>
              </a:rPr>
              <a:t>마지막에골반</a:t>
            </a:r>
            <a:r>
              <a:rPr lang="ko-KR" altLang="en-US" b="1" dirty="0" err="1">
                <a:hlinkClick r:id="rId6"/>
              </a:rPr>
              <a:t>스트레칭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>
                <a:hlinkClick r:id="rId2"/>
              </a:rPr>
              <a:t>헬스온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의자에 앉아서 하는 </a:t>
            </a:r>
            <a:r>
              <a:rPr lang="ko-KR" altLang="en-US" b="1" dirty="0" err="1">
                <a:hlinkClick r:id="rId2"/>
              </a:rPr>
              <a:t>스트레칭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>
                <a:hlinkClick r:id="rId3"/>
              </a:rPr>
              <a:t>헬스온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운동 전</a:t>
            </a:r>
            <a:r>
              <a:rPr lang="en-US" altLang="ko-KR" dirty="0">
                <a:hlinkClick r:id="rId3"/>
              </a:rPr>
              <a:t>·</a:t>
            </a:r>
            <a:r>
              <a:rPr lang="ko-KR" altLang="en-US" dirty="0">
                <a:hlinkClick r:id="rId3"/>
              </a:rPr>
              <a:t>후 꼭 알아야 할 </a:t>
            </a:r>
            <a:r>
              <a:rPr lang="ko-KR" altLang="en-US" b="1" dirty="0" err="1">
                <a:hlinkClick r:id="rId3"/>
              </a:rPr>
              <a:t>스트레칭</a:t>
            </a:r>
            <a:r>
              <a:rPr lang="ko-KR" altLang="en-US" dirty="0">
                <a:hlinkClick r:id="rId3"/>
              </a:rPr>
              <a:t> 동작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4"/>
              </a:rPr>
              <a:t>KOSHA</a:t>
            </a:r>
            <a:r>
              <a:rPr lang="ko-KR" altLang="en-US" dirty="0">
                <a:hlinkClick r:id="rId4"/>
              </a:rPr>
              <a:t>와 함께하는 </a:t>
            </a:r>
            <a:r>
              <a:rPr lang="en-US" altLang="ko-KR" dirty="0">
                <a:hlinkClick r:id="rId4"/>
              </a:rPr>
              <a:t>10</a:t>
            </a:r>
            <a:r>
              <a:rPr lang="ko-KR" altLang="en-US" dirty="0">
                <a:hlinkClick r:id="rId4"/>
              </a:rPr>
              <a:t>분 </a:t>
            </a:r>
            <a:r>
              <a:rPr lang="ko-KR" altLang="en-US" dirty="0" err="1">
                <a:hlinkClick r:id="rId4"/>
              </a:rPr>
              <a:t>스트레칭</a:t>
            </a:r>
            <a:r>
              <a:rPr lang="en-US" altLang="ko-KR" dirty="0">
                <a:hlinkClick r:id="rId4"/>
              </a:rPr>
              <a:t>(</a:t>
            </a:r>
            <a:r>
              <a:rPr lang="ko-KR" altLang="en-US" b="1" dirty="0" err="1">
                <a:hlinkClick r:id="rId4"/>
              </a:rPr>
              <a:t>앉아서하는</a:t>
            </a:r>
            <a:r>
              <a:rPr lang="ko-KR" altLang="en-US" b="1" dirty="0">
                <a:hlinkClick r:id="rId4"/>
              </a:rPr>
              <a:t> </a:t>
            </a:r>
            <a:r>
              <a:rPr lang="ko-KR" altLang="en-US" b="1" dirty="0" err="1">
                <a:hlinkClick r:id="rId4"/>
              </a:rPr>
              <a:t>스트레칭</a:t>
            </a:r>
            <a:r>
              <a:rPr lang="en-US" altLang="ko-KR" dirty="0">
                <a:hlinkClick r:id="rId4"/>
              </a:rPr>
              <a:t>1)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b="1" dirty="0" err="1">
                <a:hlinkClick r:id="rId5"/>
              </a:rPr>
              <a:t>헬스온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b="1" dirty="0" err="1">
                <a:hlinkClick r:id="rId5"/>
              </a:rPr>
              <a:t>스트레칭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집</a:t>
            </a:r>
            <a:r>
              <a:rPr lang="ko-KR" altLang="en-US" b="1" dirty="0">
                <a:hlinkClick r:id="rId5"/>
              </a:rPr>
              <a:t>에서</a:t>
            </a:r>
            <a:r>
              <a:rPr lang="ko-KR" altLang="en-US" dirty="0">
                <a:hlinkClick r:id="rId5"/>
              </a:rPr>
              <a:t> 쉽게 </a:t>
            </a:r>
            <a:r>
              <a:rPr lang="ko-KR" altLang="en-US" dirty="0" err="1">
                <a:hlinkClick r:id="rId5"/>
              </a:rPr>
              <a:t>따라</a:t>
            </a:r>
            <a:r>
              <a:rPr lang="ko-KR" altLang="en-US" b="1" dirty="0" err="1">
                <a:hlinkClick r:id="rId5"/>
              </a:rPr>
              <a:t>하는</a:t>
            </a:r>
            <a:r>
              <a:rPr lang="ko-KR" altLang="en-US" dirty="0">
                <a:hlinkClick r:id="rId5"/>
              </a:rPr>
              <a:t> 유연성 운동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[</a:t>
            </a:r>
            <a:r>
              <a:rPr lang="ko-KR" altLang="en-US" dirty="0" err="1">
                <a:hlinkClick r:id="rId6"/>
              </a:rPr>
              <a:t>소피아</a:t>
            </a:r>
            <a:r>
              <a:rPr lang="en-US" altLang="ko-KR" dirty="0">
                <a:hlinkClick r:id="rId6"/>
              </a:rPr>
              <a:t>'s </a:t>
            </a:r>
            <a:r>
              <a:rPr lang="ko-KR" altLang="en-US" dirty="0">
                <a:hlinkClick r:id="rId6"/>
              </a:rPr>
              <a:t>골프요가</a:t>
            </a:r>
            <a:r>
              <a:rPr lang="en-US" altLang="ko-KR" dirty="0">
                <a:hlinkClick r:id="rId6"/>
              </a:rPr>
              <a:t>] </a:t>
            </a:r>
            <a:r>
              <a:rPr lang="ko-KR" altLang="en-US" b="1" dirty="0">
                <a:hlinkClick r:id="rId6"/>
              </a:rPr>
              <a:t>앉아서 하는</a:t>
            </a:r>
            <a:r>
              <a:rPr lang="ko-KR" altLang="en-US" dirty="0">
                <a:hlinkClick r:id="rId6"/>
              </a:rPr>
              <a:t> 동작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인지심리학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hlinkClick r:id="rId2"/>
              </a:rPr>
              <a:t>2. The history of cognitive Psychology 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3. Overview of human mind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4. Perception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인지심리학</a:t>
            </a:r>
            <a:r>
              <a:rPr lang="ko-KR" altLang="en-US" dirty="0" smtClean="0">
                <a:hlinkClick r:id="rId5"/>
              </a:rPr>
              <a:t> 과제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>
                <a:hlinkClick r:id="rId2"/>
              </a:rPr>
              <a:t>국민생활체육협의회</a:t>
            </a:r>
            <a:r>
              <a:rPr lang="en-US" altLang="ko-KR" dirty="0">
                <a:hlinkClick r:id="rId2"/>
              </a:rPr>
              <a:t>_</a:t>
            </a:r>
            <a:r>
              <a:rPr lang="ko-KR" altLang="en-US" dirty="0">
                <a:hlinkClick r:id="rId2"/>
              </a:rPr>
              <a:t>직장인을 위한 체조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아침을 여는 체조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31</a:t>
            </a:r>
            <a:r>
              <a:rPr lang="ko-KR" altLang="en-US" dirty="0">
                <a:hlinkClick r:id="rId4"/>
              </a:rPr>
              <a:t>회 </a:t>
            </a:r>
            <a:r>
              <a:rPr lang="ko-KR" altLang="en-US" b="1" dirty="0" err="1">
                <a:hlinkClick r:id="rId4"/>
              </a:rPr>
              <a:t>의자스트레칭</a:t>
            </a:r>
            <a:r>
              <a:rPr lang="en-US" altLang="ko-KR" dirty="0">
                <a:hlinkClick r:id="rId4"/>
              </a:rPr>
              <a:t>_</a:t>
            </a:r>
            <a:r>
              <a:rPr lang="ko-KR" altLang="en-US" dirty="0">
                <a:hlinkClick r:id="rId4"/>
              </a:rPr>
              <a:t>딱</a:t>
            </a:r>
            <a:r>
              <a:rPr lang="en-US" altLang="ko-KR" dirty="0">
                <a:hlinkClick r:id="rId4"/>
              </a:rPr>
              <a:t>5</a:t>
            </a:r>
            <a:r>
              <a:rPr lang="ko-KR" altLang="en-US" dirty="0">
                <a:hlinkClick r:id="rId4"/>
              </a:rPr>
              <a:t>분만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요가</a:t>
            </a:r>
            <a:r>
              <a:rPr lang="en-US" altLang="ko-KR" dirty="0">
                <a:hlinkClick r:id="rId5"/>
              </a:rPr>
              <a:t>-</a:t>
            </a:r>
            <a:r>
              <a:rPr lang="ko-KR" altLang="en-US" dirty="0">
                <a:hlinkClick r:id="rId5"/>
              </a:rPr>
              <a:t>불균형을 바로 잡아주는 요가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2011</a:t>
            </a:r>
            <a:r>
              <a:rPr lang="ko-KR" altLang="en-US" dirty="0">
                <a:hlinkClick r:id="rId6"/>
              </a:rPr>
              <a:t>어드벤처캠프</a:t>
            </a:r>
            <a:r>
              <a:rPr lang="en-US" altLang="ko-KR" dirty="0">
                <a:hlinkClick r:id="rId6"/>
              </a:rPr>
              <a:t>-</a:t>
            </a:r>
            <a:r>
              <a:rPr lang="ko-KR" altLang="en-US" dirty="0">
                <a:hlinkClick r:id="rId6"/>
              </a:rPr>
              <a:t>아침체조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err="1">
                <a:hlinkClick r:id="rId2"/>
              </a:rPr>
              <a:t>듀오백코리아</a:t>
            </a:r>
            <a:r>
              <a:rPr lang="en-US" altLang="ko-KR" dirty="0">
                <a:hlinkClick r:id="rId2"/>
              </a:rPr>
              <a:t>]</a:t>
            </a:r>
            <a:r>
              <a:rPr lang="ko-KR" altLang="en-US" dirty="0" err="1">
                <a:hlinkClick r:id="rId2"/>
              </a:rPr>
              <a:t>듀오백이</a:t>
            </a:r>
            <a:r>
              <a:rPr lang="ko-KR" altLang="en-US" dirty="0">
                <a:hlinkClick r:id="rId2"/>
              </a:rPr>
              <a:t> 제안</a:t>
            </a:r>
            <a:r>
              <a:rPr lang="ko-KR" altLang="en-US" b="1" dirty="0">
                <a:hlinkClick r:id="rId2"/>
              </a:rPr>
              <a:t>하는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짧막</a:t>
            </a:r>
            <a:r>
              <a:rPr lang="ko-KR" altLang="en-US" dirty="0">
                <a:hlinkClick r:id="rId2"/>
              </a:rPr>
              <a:t> 허리운동</a:t>
            </a:r>
            <a:r>
              <a:rPr lang="en-US" altLang="ko-KR" dirty="0">
                <a:hlinkClick r:id="rId2"/>
              </a:rPr>
              <a:t>.</a:t>
            </a:r>
            <a:r>
              <a:rPr lang="en-US" altLang="ko-KR" dirty="0" err="1">
                <a:hlinkClick r:id="rId2"/>
              </a:rPr>
              <a:t>wmv</a:t>
            </a:r>
            <a:r>
              <a:rPr lang="en-US" altLang="ko-KR" dirty="0">
                <a:hlinkClick r:id="rId2"/>
              </a:rPr>
              <a:t>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3"/>
              </a:rPr>
              <a:t>KOSHA </a:t>
            </a:r>
            <a:r>
              <a:rPr lang="ko-KR" altLang="en-US" b="1" dirty="0" err="1">
                <a:hlinkClick r:id="rId3"/>
              </a:rPr>
              <a:t>스트레칭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(</a:t>
            </a:r>
            <a:r>
              <a:rPr lang="en-US" altLang="ko-KR" b="1" dirty="0">
                <a:hlinkClick r:id="rId3"/>
              </a:rPr>
              <a:t>Stretching</a:t>
            </a:r>
            <a:r>
              <a:rPr lang="en-US" altLang="ko-KR" dirty="0">
                <a:hlinkClick r:id="rId3"/>
              </a:rPr>
              <a:t>) Part 3 - </a:t>
            </a:r>
            <a:r>
              <a:rPr lang="en-US" altLang="ko-KR" b="1" dirty="0">
                <a:hlinkClick r:id="rId3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[</a:t>
            </a:r>
            <a:r>
              <a:rPr lang="ko-KR" altLang="en-US" dirty="0" err="1">
                <a:hlinkClick r:id="rId4"/>
              </a:rPr>
              <a:t>소피아</a:t>
            </a:r>
            <a:r>
              <a:rPr lang="en-US" altLang="ko-KR" dirty="0">
                <a:hlinkClick r:id="rId4"/>
              </a:rPr>
              <a:t>'s </a:t>
            </a:r>
            <a:r>
              <a:rPr lang="ko-KR" altLang="en-US" dirty="0">
                <a:hlinkClick r:id="rId4"/>
              </a:rPr>
              <a:t>골프요가</a:t>
            </a:r>
            <a:r>
              <a:rPr lang="en-US" altLang="ko-KR" dirty="0">
                <a:hlinkClick r:id="rId4"/>
              </a:rPr>
              <a:t>]</a:t>
            </a:r>
            <a:r>
              <a:rPr lang="ko-KR" altLang="en-US" dirty="0" err="1">
                <a:hlinkClick r:id="rId4"/>
              </a:rPr>
              <a:t>비거리</a:t>
            </a:r>
            <a:r>
              <a:rPr lang="ko-KR" altLang="en-US" dirty="0">
                <a:hlinkClick r:id="rId4"/>
              </a:rPr>
              <a:t> 늘리는 하체</a:t>
            </a:r>
            <a:r>
              <a:rPr lang="ko-KR" altLang="en-US" b="1" dirty="0">
                <a:hlinkClick r:id="rId4"/>
              </a:rPr>
              <a:t>운동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종합 반복 </a:t>
            </a:r>
            <a:r>
              <a:rPr lang="ko-KR" altLang="en-US" b="1" dirty="0" err="1">
                <a:hlinkClick r:id="rId4"/>
              </a:rPr>
              <a:t>학습</a:t>
            </a:r>
            <a:r>
              <a:rPr lang="ko-KR" altLang="en-US" dirty="0" err="1">
                <a:hlinkClick r:id="rId4"/>
              </a:rPr>
              <a:t>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 err="1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newyear_02.wmv - </a:t>
            </a:r>
            <a:r>
              <a:rPr lang="en-US" altLang="ko-KR" b="1" dirty="0">
                <a:hlinkClick r:id="rId5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호리허리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"</a:t>
            </a:r>
            <a:r>
              <a:rPr lang="ko-KR" altLang="en-US" dirty="0" err="1">
                <a:hlinkClick r:id="rId6"/>
              </a:rPr>
              <a:t>쫄리</a:t>
            </a:r>
            <a:r>
              <a:rPr lang="en-US" altLang="ko-KR" dirty="0">
                <a:hlinkClick r:id="rId6"/>
              </a:rPr>
              <a:t>"</a:t>
            </a:r>
            <a:r>
              <a:rPr lang="ko-KR" altLang="en-US" dirty="0">
                <a:hlinkClick r:id="rId6"/>
              </a:rPr>
              <a:t>와 함께</a:t>
            </a:r>
            <a:r>
              <a:rPr lang="en-US" altLang="ko-KR" dirty="0">
                <a:hlinkClick r:id="rId6"/>
              </a:rPr>
              <a:t>...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>
                <a:hlinkClick r:id="rId2"/>
              </a:rPr>
              <a:t>나는의사다</a:t>
            </a:r>
            <a:r>
              <a:rPr lang="ko-KR" altLang="en-US" dirty="0">
                <a:hlinkClick r:id="rId2"/>
              </a:rPr>
              <a:t> 제</a:t>
            </a:r>
            <a:r>
              <a:rPr lang="en-US" altLang="ko-KR" dirty="0">
                <a:hlinkClick r:id="rId2"/>
              </a:rPr>
              <a:t>1</a:t>
            </a:r>
            <a:r>
              <a:rPr lang="ko-KR" altLang="en-US" dirty="0">
                <a:hlinkClick r:id="rId2"/>
              </a:rPr>
              <a:t>회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한미 </a:t>
            </a:r>
            <a:r>
              <a:rPr lang="en-US" altLang="ko-KR" dirty="0">
                <a:hlinkClick r:id="rId2"/>
              </a:rPr>
              <a:t>FTA</a:t>
            </a:r>
            <a:r>
              <a:rPr lang="ko-KR" altLang="en-US" dirty="0">
                <a:hlinkClick r:id="rId2"/>
              </a:rPr>
              <a:t>와 </a:t>
            </a:r>
            <a:r>
              <a:rPr lang="ko-KR" altLang="en-US" b="1" dirty="0">
                <a:hlinkClick r:id="rId2"/>
              </a:rPr>
              <a:t>보건</a:t>
            </a:r>
            <a:r>
              <a:rPr lang="ko-KR" altLang="en-US" dirty="0">
                <a:hlinkClick r:id="rId2"/>
              </a:rPr>
              <a:t>의료 </a:t>
            </a:r>
            <a:r>
              <a:rPr lang="en-US" altLang="ko-KR" dirty="0">
                <a:hlinkClick r:id="rId2"/>
              </a:rPr>
              <a:t>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여덟번째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따스아리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 err="1">
                <a:hlinkClick r:id="rId3"/>
              </a:rPr>
              <a:t>보건</a:t>
            </a:r>
            <a:r>
              <a:rPr lang="ko-KR" altLang="en-US" dirty="0" err="1">
                <a:hlinkClick r:id="rId3"/>
              </a:rPr>
              <a:t>복지콜센터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129 -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보건</a:t>
            </a:r>
            <a:r>
              <a:rPr lang="ko-KR" altLang="en-US" dirty="0">
                <a:hlinkClick r:id="rId4"/>
              </a:rPr>
              <a:t>신문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dirty="0">
                <a:hlinkClick r:id="rId5"/>
              </a:rPr>
              <a:t>안산시정방송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세상을 밝게 </a:t>
            </a:r>
            <a:r>
              <a:rPr lang="en-US" altLang="ko-KR" dirty="0">
                <a:hlinkClick r:id="rId5"/>
              </a:rPr>
              <a:t>'</a:t>
            </a:r>
            <a:r>
              <a:rPr lang="ko-KR" altLang="en-US" dirty="0">
                <a:hlinkClick r:id="rId5"/>
              </a:rPr>
              <a:t>맞춤형 방문</a:t>
            </a:r>
            <a:r>
              <a:rPr lang="ko-KR" altLang="en-US" b="1" dirty="0">
                <a:hlinkClick r:id="rId5"/>
              </a:rPr>
              <a:t>보건</a:t>
            </a:r>
            <a:r>
              <a:rPr lang="en-US" altLang="ko-KR" dirty="0">
                <a:hlinkClick r:id="rId5"/>
              </a:rPr>
              <a:t>' 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안전</a:t>
            </a:r>
            <a:r>
              <a:rPr lang="ko-KR" altLang="en-US" b="1" dirty="0">
                <a:hlinkClick r:id="rId6"/>
              </a:rPr>
              <a:t>보건</a:t>
            </a:r>
            <a:r>
              <a:rPr lang="ko-KR" altLang="en-US" dirty="0">
                <a:hlinkClick r:id="rId6"/>
              </a:rPr>
              <a:t>공단 </a:t>
            </a:r>
            <a:r>
              <a:rPr lang="en-US" altLang="ko-KR" dirty="0">
                <a:hlinkClick r:id="rId6"/>
              </a:rPr>
              <a:t>(KOSHA) New CI and Vision - </a:t>
            </a:r>
            <a:r>
              <a:rPr lang="en-US" altLang="ko-KR" b="1" dirty="0">
                <a:hlinkClick r:id="rId6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>
                <a:hlinkClick r:id="rId2"/>
              </a:rPr>
              <a:t>서재걸 유산균 강의 </a:t>
            </a:r>
            <a:r>
              <a:rPr lang="en-US" altLang="ko-KR" b="1" dirty="0" smtClean="0">
                <a:hlinkClick r:id="rId2"/>
              </a:rPr>
              <a:t>1/3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서재걸 유산균 강의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2/3 -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서재걸 유산균 강의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3/3 -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서재걸 항산화제 강의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1/2 -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서재걸</a:t>
            </a:r>
            <a:r>
              <a:rPr lang="ko-KR" altLang="en-US" dirty="0" smtClean="0">
                <a:hlinkClick r:id="rId6"/>
              </a:rPr>
              <a:t> 항산화제 </a:t>
            </a:r>
            <a:r>
              <a:rPr lang="ko-KR" altLang="en-US" b="1" dirty="0" smtClean="0">
                <a:hlinkClick r:id="rId6"/>
              </a:rPr>
              <a:t>강의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2/2 -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서재걸</a:t>
            </a:r>
            <a:r>
              <a:rPr lang="ko-KR" altLang="en-US" dirty="0" smtClean="0">
                <a:hlinkClick r:id="rId7"/>
              </a:rPr>
              <a:t> 오메가</a:t>
            </a:r>
            <a:r>
              <a:rPr lang="en-US" altLang="ko-KR" dirty="0" smtClean="0">
                <a:hlinkClick r:id="rId7"/>
              </a:rPr>
              <a:t>3 </a:t>
            </a:r>
            <a:r>
              <a:rPr lang="ko-KR" altLang="en-US" b="1" dirty="0" smtClean="0">
                <a:hlinkClick r:id="rId7"/>
              </a:rPr>
              <a:t>강의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1/2 -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8"/>
              </a:rPr>
              <a:t>서재걸</a:t>
            </a:r>
            <a:r>
              <a:rPr lang="ko-KR" altLang="en-US" dirty="0" smtClean="0">
                <a:hlinkClick r:id="rId8"/>
              </a:rPr>
              <a:t> 오메가</a:t>
            </a:r>
            <a:r>
              <a:rPr lang="en-US" altLang="ko-KR" dirty="0" smtClean="0">
                <a:hlinkClick r:id="rId8"/>
              </a:rPr>
              <a:t>3 </a:t>
            </a:r>
            <a:r>
              <a:rPr lang="ko-KR" altLang="en-US" b="1" dirty="0" smtClean="0">
                <a:hlinkClick r:id="rId8"/>
              </a:rPr>
              <a:t>강의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2/2 - 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체육운동보건치유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학습운동  </a:t>
            </a:r>
            <a:r>
              <a:rPr lang="en-US" altLang="ko-KR" dirty="0" smtClean="0"/>
              <a:t>YouTube</a:t>
            </a:r>
          </a:p>
          <a:p>
            <a:r>
              <a:rPr lang="ko-KR" altLang="en-US" b="1" dirty="0">
                <a:hlinkClick r:id="rId2"/>
              </a:rPr>
              <a:t>운동</a:t>
            </a:r>
            <a:r>
              <a:rPr lang="ko-KR" altLang="en-US" dirty="0">
                <a:hlinkClick r:id="rId2"/>
              </a:rPr>
              <a:t>하면 머리 좋아진다</a:t>
            </a:r>
            <a:r>
              <a:rPr lang="en-US" altLang="ko-KR" dirty="0">
                <a:hlinkClick r:id="rId2"/>
              </a:rPr>
              <a:t>. </a:t>
            </a:r>
            <a:r>
              <a:rPr lang="ko-KR" altLang="en-US" dirty="0">
                <a:hlinkClick r:id="rId2"/>
              </a:rPr>
              <a:t>뇌 일정부분 커져</a:t>
            </a:r>
            <a:r>
              <a:rPr lang="en-US" altLang="ko-KR" dirty="0">
                <a:hlinkClick r:id="rId2"/>
              </a:rPr>
              <a:t>..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>
                <a:hlinkClick r:id="rId3"/>
              </a:rPr>
              <a:t>교육방법 및 교육공학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친구들이 생겼어요</a:t>
            </a:r>
            <a:r>
              <a:rPr lang="en-US" altLang="ko-KR" dirty="0">
                <a:hlinkClick r:id="rId4"/>
              </a:rPr>
              <a:t>. </a:t>
            </a:r>
            <a:r>
              <a:rPr lang="ko-KR" altLang="en-US" dirty="0">
                <a:hlinkClick r:id="rId4"/>
              </a:rPr>
              <a:t>친구들이 나를 좋아해요</a:t>
            </a:r>
            <a:r>
              <a:rPr lang="en-US" altLang="ko-KR" dirty="0">
                <a:hlinkClick r:id="rId4"/>
              </a:rPr>
              <a:t>! - </a:t>
            </a:r>
            <a:r>
              <a:rPr lang="ko-KR" altLang="en-US" dirty="0" err="1">
                <a:hlinkClick r:id="rId4"/>
              </a:rPr>
              <a:t>뇌전문</a:t>
            </a:r>
            <a:r>
              <a:rPr lang="ko-KR" altLang="en-US" dirty="0">
                <a:hlinkClick r:id="rId4"/>
              </a:rPr>
              <a:t> 변한의원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비염에 좋은 </a:t>
            </a:r>
            <a:r>
              <a:rPr lang="ko-KR" altLang="en-US" b="1" dirty="0">
                <a:hlinkClick r:id="rId5"/>
              </a:rPr>
              <a:t>운동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감각</a:t>
            </a:r>
            <a:r>
              <a:rPr lang="ko-KR" altLang="en-US" b="1" dirty="0">
                <a:hlinkClick r:id="rId6"/>
              </a:rPr>
              <a:t>운동</a:t>
            </a:r>
            <a:r>
              <a:rPr lang="ko-KR" altLang="en-US" dirty="0">
                <a:hlinkClick r:id="rId6"/>
              </a:rPr>
              <a:t> 통합능력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정신보강치유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>
                <a:hlinkClick r:id="rId2"/>
              </a:rPr>
              <a:t>역학가상실험실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마찰과 물체의 </a:t>
            </a:r>
            <a:r>
              <a:rPr lang="ko-KR" altLang="en-US" b="1" dirty="0" smtClean="0">
                <a:hlinkClick r:id="rId2"/>
              </a:rPr>
              <a:t>운동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err="1">
                <a:hlinkClick r:id="rId3"/>
              </a:rPr>
              <a:t>유뷰트</a:t>
            </a:r>
            <a:r>
              <a:rPr lang="ko-KR" altLang="en-US" dirty="0">
                <a:hlinkClick r:id="rId3"/>
              </a:rPr>
              <a:t> 대학</a:t>
            </a:r>
            <a:r>
              <a:rPr lang="en-US" altLang="ko-KR" dirty="0">
                <a:hlinkClick r:id="rId3"/>
              </a:rPr>
              <a:t>(</a:t>
            </a:r>
            <a:r>
              <a:rPr lang="en-US" altLang="ko-KR" b="1" dirty="0" err="1">
                <a:hlinkClick r:id="rId3"/>
              </a:rPr>
              <a:t>youtube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 err="1">
                <a:hlinkClick r:id="rId3"/>
              </a:rPr>
              <a:t>edu</a:t>
            </a:r>
            <a:r>
              <a:rPr lang="en-US" altLang="ko-KR" dirty="0">
                <a:hlinkClick r:id="rId3"/>
              </a:rPr>
              <a:t>) - </a:t>
            </a:r>
            <a:r>
              <a:rPr lang="ko-KR" altLang="en-US" dirty="0" err="1">
                <a:hlinkClick r:id="rId3"/>
              </a:rPr>
              <a:t>이러닝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블로그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/>
          </a:p>
          <a:p>
            <a:r>
              <a:rPr lang="ko-KR" altLang="en-US" dirty="0" err="1" smtClean="0">
                <a:hlinkClick r:id="rId4"/>
              </a:rPr>
              <a:t>즐거운학교</a:t>
            </a:r>
            <a:r>
              <a:rPr lang="ko-KR" altLang="en-US" dirty="0" smtClean="0">
                <a:hlinkClick r:id="rId4"/>
              </a:rPr>
              <a:t> 자기주도</a:t>
            </a:r>
            <a:r>
              <a:rPr lang="ko-KR" altLang="en-US" b="1" dirty="0" smtClean="0">
                <a:hlinkClick r:id="rId4"/>
              </a:rPr>
              <a:t>학습</a:t>
            </a:r>
            <a:r>
              <a:rPr lang="ko-KR" altLang="en-US" dirty="0" smtClean="0">
                <a:hlinkClick r:id="rId4"/>
              </a:rPr>
              <a:t>캠프 </a:t>
            </a:r>
            <a:r>
              <a:rPr lang="en-US" altLang="ko-KR" dirty="0" smtClean="0">
                <a:hlinkClick r:id="rId4"/>
              </a:rPr>
              <a:t>1</a:t>
            </a:r>
            <a:r>
              <a:rPr lang="ko-KR" altLang="en-US" dirty="0" smtClean="0">
                <a:hlinkClick r:id="rId4"/>
              </a:rPr>
              <a:t>기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[2010</a:t>
            </a:r>
            <a:r>
              <a:rPr lang="ko-KR" altLang="en-US" dirty="0" smtClean="0">
                <a:hlinkClick r:id="rId5"/>
              </a:rPr>
              <a:t>등대지기학교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dirty="0" smtClean="0">
                <a:hlinkClick r:id="rId5"/>
              </a:rPr>
              <a:t>핀란드의 고급 두뇌 </a:t>
            </a:r>
            <a:r>
              <a:rPr lang="ko-KR" altLang="en-US" b="1" dirty="0" smtClean="0">
                <a:hlinkClick r:id="rId5"/>
              </a:rPr>
              <a:t>운동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err="1" smtClean="0">
                <a:hlinkClick r:id="rId5"/>
              </a:rPr>
              <a:t>vs</a:t>
            </a:r>
            <a:r>
              <a:rPr lang="en-US" altLang="ko-KR" dirty="0" smtClean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한국의 노가다 </a:t>
            </a:r>
            <a:r>
              <a:rPr lang="ko-KR" altLang="en-US" b="1" dirty="0" smtClean="0">
                <a:hlinkClick r:id="rId5"/>
              </a:rPr>
              <a:t>학습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b="1" dirty="0" smtClean="0">
                <a:hlinkClick r:id="rId5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미국 온라인 교육 현황과 시사점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대학교육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교육 </a:t>
            </a:r>
            <a:r>
              <a:rPr lang="en-US" altLang="ko-KR" dirty="0" smtClean="0">
                <a:hlinkClick r:id="rId7"/>
              </a:rPr>
              <a:t>2.0 : </a:t>
            </a:r>
            <a:r>
              <a:rPr lang="ko-KR" altLang="en-US" dirty="0" smtClean="0">
                <a:hlinkClick r:id="rId7"/>
              </a:rPr>
              <a:t>교육 협동조합 연구소 </a:t>
            </a:r>
            <a:r>
              <a:rPr lang="en-US" altLang="ko-KR" dirty="0" smtClean="0">
                <a:hlinkClick r:id="rId7"/>
              </a:rPr>
              <a:t>:: </a:t>
            </a:r>
            <a:r>
              <a:rPr lang="ko-KR" altLang="en-US" dirty="0" smtClean="0">
                <a:hlinkClick r:id="rId7"/>
              </a:rPr>
              <a:t>자녀에게 </a:t>
            </a:r>
            <a:r>
              <a:rPr lang="ko-KR" altLang="en-US" dirty="0" err="1" smtClean="0">
                <a:hlinkClick r:id="rId7"/>
              </a:rPr>
              <a:t>블로그</a:t>
            </a:r>
            <a:r>
              <a:rPr lang="ko-KR" altLang="en-US" dirty="0" smtClean="0">
                <a:hlinkClick r:id="rId7"/>
              </a:rPr>
              <a:t> 만들어주기 </a:t>
            </a:r>
            <a:r>
              <a:rPr lang="ko-KR" altLang="en-US" b="1" dirty="0" smtClean="0">
                <a:hlinkClick r:id="rId7"/>
              </a:rPr>
              <a:t>운동</a:t>
            </a:r>
            <a:r>
              <a:rPr lang="ko-KR" altLang="en-US" dirty="0" smtClean="0">
                <a:hlinkClick r:id="rId7"/>
              </a:rPr>
              <a:t> 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청소년정신보강치유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>
                <a:hlinkClick r:id="rId2"/>
              </a:rPr>
              <a:t>배우고 </a:t>
            </a:r>
            <a:r>
              <a:rPr lang="ko-KR" altLang="en-US" b="1" dirty="0">
                <a:hlinkClick r:id="rId2"/>
              </a:rPr>
              <a:t>학습</a:t>
            </a:r>
            <a:r>
              <a:rPr lang="ko-KR" altLang="en-US" dirty="0">
                <a:hlinkClick r:id="rId2"/>
              </a:rPr>
              <a:t>하라</a:t>
            </a:r>
            <a:r>
              <a:rPr lang="en-US" altLang="ko-KR" dirty="0">
                <a:hlinkClick r:id="rId2"/>
              </a:rPr>
              <a:t>-</a:t>
            </a:r>
            <a:r>
              <a:rPr lang="ko-KR" altLang="en-US" dirty="0">
                <a:hlinkClick r:id="rId2"/>
              </a:rPr>
              <a:t>김윤종회장</a:t>
            </a:r>
            <a:r>
              <a:rPr lang="en-US" altLang="ko-KR" dirty="0">
                <a:hlinkClick r:id="rId2"/>
              </a:rPr>
              <a:t>[Yes</a:t>
            </a:r>
            <a:r>
              <a:rPr lang="ko-KR" altLang="en-US" dirty="0">
                <a:hlinkClick r:id="rId2"/>
              </a:rPr>
              <a:t>리더</a:t>
            </a:r>
            <a:r>
              <a:rPr lang="en-US" altLang="ko-KR" dirty="0">
                <a:hlinkClick r:id="rId2"/>
              </a:rPr>
              <a:t>@</a:t>
            </a:r>
            <a:r>
              <a:rPr lang="ko-KR" altLang="en-US" dirty="0">
                <a:hlinkClick r:id="rId2"/>
              </a:rPr>
              <a:t>미래를 위한 </a:t>
            </a:r>
            <a:r>
              <a:rPr lang="ko-KR" altLang="en-US" b="1" dirty="0">
                <a:hlinkClick r:id="rId2"/>
              </a:rPr>
              <a:t>자세</a:t>
            </a:r>
            <a:r>
              <a:rPr lang="en-US" altLang="ko-KR" dirty="0">
                <a:hlinkClick r:id="rId2"/>
              </a:rPr>
              <a:t>]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과 기억의 두뇌 메커니즘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수면</a:t>
            </a:r>
            <a:r>
              <a:rPr lang="ko-KR" altLang="en-US" b="1" dirty="0">
                <a:hlinkClick r:id="rId4"/>
              </a:rPr>
              <a:t>자세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 능력의 중요성 남민우대표</a:t>
            </a:r>
            <a:r>
              <a:rPr lang="en-US" altLang="ko-KR" dirty="0">
                <a:hlinkClick r:id="rId5"/>
              </a:rPr>
              <a:t>Yes</a:t>
            </a:r>
            <a:r>
              <a:rPr lang="ko-KR" altLang="en-US" dirty="0">
                <a:hlinkClick r:id="rId5"/>
              </a:rPr>
              <a:t>리더</a:t>
            </a:r>
            <a:r>
              <a:rPr lang="en-US" altLang="ko-KR" dirty="0">
                <a:hlinkClick r:id="rId5"/>
              </a:rPr>
              <a:t>@</a:t>
            </a:r>
            <a:r>
              <a:rPr lang="ko-KR" altLang="en-US" dirty="0" err="1">
                <a:hlinkClick r:id="rId5"/>
              </a:rPr>
              <a:t>기업가적태도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err="1">
                <a:hlinkClick r:id="rId6"/>
              </a:rPr>
              <a:t>office_yoga</a:t>
            </a:r>
            <a:r>
              <a:rPr lang="en-US" altLang="ko-KR" dirty="0">
                <a:hlinkClick r:id="rId6"/>
              </a:rPr>
              <a:t> </a:t>
            </a:r>
            <a:r>
              <a:rPr lang="ko-KR" altLang="en-US" dirty="0">
                <a:hlinkClick r:id="rId6"/>
              </a:rPr>
              <a:t>하체피로해소 </a:t>
            </a:r>
            <a:r>
              <a:rPr lang="ko-KR" altLang="en-US" b="1" dirty="0">
                <a:hlinkClick r:id="rId6"/>
              </a:rPr>
              <a:t>자세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정신보강치유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>
                <a:hlinkClick r:id="rId2"/>
              </a:rPr>
              <a:t>영어공부 </a:t>
            </a:r>
            <a:r>
              <a:rPr lang="en-US" altLang="ko-KR" dirty="0">
                <a:hlinkClick r:id="rId2"/>
              </a:rPr>
              <a:t>Q&amp;A - </a:t>
            </a:r>
            <a:r>
              <a:rPr lang="ko-KR" altLang="en-US" dirty="0">
                <a:hlinkClick r:id="rId2"/>
              </a:rPr>
              <a:t>재미있는 </a:t>
            </a:r>
            <a:r>
              <a:rPr lang="ko-KR" altLang="en-US" b="1" dirty="0" err="1">
                <a:hlinkClick r:id="rId2"/>
              </a:rPr>
              <a:t>유튜브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(</a:t>
            </a:r>
            <a:r>
              <a:rPr lang="en-US" altLang="ko-KR" b="1" dirty="0">
                <a:hlinkClick r:id="rId2"/>
              </a:rPr>
              <a:t>YouTube</a:t>
            </a:r>
            <a:r>
              <a:rPr lang="en-US" altLang="ko-KR" dirty="0">
                <a:hlinkClick r:id="rId2"/>
              </a:rPr>
              <a:t>) </a:t>
            </a:r>
            <a:r>
              <a:rPr lang="ko-KR" altLang="en-US" dirty="0">
                <a:hlinkClick r:id="rId2"/>
              </a:rPr>
              <a:t>영어 공부방 </a:t>
            </a:r>
            <a:r>
              <a:rPr lang="en-US" altLang="ko-KR" dirty="0">
                <a:hlinkClick r:id="rId2"/>
              </a:rPr>
              <a:t>::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초・</a:t>
            </a:r>
            <a:r>
              <a:rPr lang="ko-KR" altLang="en-US" dirty="0">
                <a:hlinkClick r:id="rId3"/>
              </a:rPr>
              <a:t>중등 교육에서 웹 </a:t>
            </a:r>
            <a:r>
              <a:rPr lang="en-US" altLang="ko-KR" dirty="0">
                <a:hlinkClick r:id="rId3"/>
              </a:rPr>
              <a:t>2.0</a:t>
            </a:r>
            <a:r>
              <a:rPr lang="ko-KR" altLang="en-US" dirty="0">
                <a:hlinkClick r:id="rId3"/>
              </a:rPr>
              <a:t>의 교육적 활용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청년들을 위한 조언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dirty="0">
                <a:hlinkClick r:id="rId4"/>
              </a:rPr>
              <a:t>김윤종회장</a:t>
            </a:r>
            <a:r>
              <a:rPr lang="en-US" altLang="ko-KR" dirty="0">
                <a:hlinkClick r:id="rId4"/>
              </a:rPr>
              <a:t>[Yes</a:t>
            </a:r>
            <a:r>
              <a:rPr lang="ko-KR" altLang="en-US" dirty="0">
                <a:hlinkClick r:id="rId4"/>
              </a:rPr>
              <a:t>리더</a:t>
            </a:r>
            <a:r>
              <a:rPr lang="en-US" altLang="ko-KR" dirty="0">
                <a:hlinkClick r:id="rId4"/>
              </a:rPr>
              <a:t>@</a:t>
            </a:r>
            <a:r>
              <a:rPr lang="ko-KR" altLang="en-US" dirty="0" err="1">
                <a:hlinkClick r:id="rId4"/>
              </a:rPr>
              <a:t>미래를위한</a:t>
            </a:r>
            <a:r>
              <a:rPr lang="ko-KR" altLang="en-US" b="1" dirty="0" err="1">
                <a:hlinkClick r:id="rId4"/>
              </a:rPr>
              <a:t>자세</a:t>
            </a:r>
            <a:r>
              <a:rPr lang="en-US" altLang="ko-KR" dirty="0">
                <a:hlinkClick r:id="rId4"/>
              </a:rPr>
              <a:t>] - </a:t>
            </a:r>
            <a:r>
              <a:rPr lang="en-US" altLang="ko-KR" b="1" dirty="0">
                <a:hlinkClick r:id="rId4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5"/>
              </a:rPr>
              <a:t>스펙보다는</a:t>
            </a:r>
            <a:r>
              <a:rPr lang="ko-KR" altLang="en-US" dirty="0">
                <a:hlinkClick r:id="rId5"/>
              </a:rPr>
              <a:t> 스킬 조현정회장</a:t>
            </a:r>
            <a:r>
              <a:rPr lang="en-US" altLang="ko-KR" dirty="0">
                <a:hlinkClick r:id="rId5"/>
              </a:rPr>
              <a:t>Yes</a:t>
            </a:r>
            <a:r>
              <a:rPr lang="ko-KR" altLang="en-US" dirty="0">
                <a:hlinkClick r:id="rId5"/>
              </a:rPr>
              <a:t>리더</a:t>
            </a:r>
            <a:r>
              <a:rPr lang="en-US" altLang="ko-KR" dirty="0">
                <a:hlinkClick r:id="rId5"/>
              </a:rPr>
              <a:t>@</a:t>
            </a:r>
            <a:r>
              <a:rPr lang="ko-KR" altLang="en-US" dirty="0" err="1">
                <a:hlinkClick r:id="rId5"/>
              </a:rPr>
              <a:t>미래를위한</a:t>
            </a:r>
            <a:r>
              <a:rPr lang="ko-KR" altLang="en-US" b="1" dirty="0" err="1">
                <a:hlinkClick r:id="rId5"/>
              </a:rPr>
              <a:t>자세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6"/>
              </a:rPr>
              <a:t>삶의 목표 수립을 위한 조언 조현정회장</a:t>
            </a:r>
            <a:r>
              <a:rPr lang="en-US" altLang="ko-KR" dirty="0">
                <a:hlinkClick r:id="rId6"/>
              </a:rPr>
              <a:t>Yes</a:t>
            </a:r>
            <a:r>
              <a:rPr lang="ko-KR" altLang="en-US" dirty="0">
                <a:hlinkClick r:id="rId6"/>
              </a:rPr>
              <a:t>리더</a:t>
            </a:r>
            <a:r>
              <a:rPr lang="en-US" altLang="ko-KR" dirty="0">
                <a:hlinkClick r:id="rId6"/>
              </a:rPr>
              <a:t>@</a:t>
            </a:r>
            <a:r>
              <a:rPr lang="ko-KR" altLang="en-US" dirty="0" err="1">
                <a:hlinkClick r:id="rId6"/>
              </a:rPr>
              <a:t>미래를위한</a:t>
            </a:r>
            <a:r>
              <a:rPr lang="ko-KR" altLang="en-US" b="1" dirty="0" err="1">
                <a:hlinkClick r:id="rId6"/>
              </a:rPr>
              <a:t>자세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b="1" dirty="0">
                <a:hlinkClick r:id="rId6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청소년정신보강치유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>
                <a:hlinkClick r:id="rId2"/>
              </a:rPr>
              <a:t>고려사회복지교육원</a:t>
            </a:r>
            <a:r>
              <a:rPr lang="en-US" altLang="ko-KR" dirty="0">
                <a:hlinkClick r:id="rId2"/>
              </a:rPr>
              <a:t>] </a:t>
            </a:r>
            <a:r>
              <a:rPr lang="ko-KR" altLang="en-US" b="1" dirty="0" err="1">
                <a:hlinkClick r:id="rId2"/>
              </a:rPr>
              <a:t>청소년</a:t>
            </a:r>
            <a:r>
              <a:rPr lang="ko-KR" altLang="en-US" dirty="0" err="1">
                <a:hlinkClick r:id="rId2"/>
              </a:rPr>
              <a:t>상담사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>
                <a:hlinkClick r:id="rId2"/>
              </a:rPr>
              <a:t>집단</a:t>
            </a:r>
            <a:r>
              <a:rPr lang="ko-KR" altLang="en-US" b="1" dirty="0">
                <a:hlinkClick r:id="rId2"/>
              </a:rPr>
              <a:t>상담</a:t>
            </a:r>
            <a:r>
              <a:rPr lang="en-US" altLang="ko-KR" dirty="0">
                <a:hlinkClick r:id="rId2"/>
              </a:rPr>
              <a:t>-2.wmv - </a:t>
            </a:r>
            <a:r>
              <a:rPr lang="en-US" altLang="ko-KR" b="1" dirty="0">
                <a:hlinkClick r:id="rId2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dirty="0">
                <a:hlinkClick r:id="rId3"/>
              </a:rPr>
              <a:t>고려사회복지교육원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b="1" dirty="0" err="1">
                <a:hlinkClick r:id="rId3"/>
              </a:rPr>
              <a:t>청소년</a:t>
            </a:r>
            <a:r>
              <a:rPr lang="ko-KR" altLang="en-US" dirty="0" err="1">
                <a:hlinkClick r:id="rId3"/>
              </a:rPr>
              <a:t>상담사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3</a:t>
            </a:r>
            <a:r>
              <a:rPr lang="ko-KR" altLang="en-US" dirty="0">
                <a:hlinkClick r:id="rId3"/>
              </a:rPr>
              <a:t>급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b="1" dirty="0">
                <a:hlinkClick r:id="rId3"/>
              </a:rPr>
              <a:t>상담</a:t>
            </a:r>
            <a:r>
              <a:rPr lang="en-US" altLang="ko-KR" dirty="0">
                <a:hlinkClick r:id="rId3"/>
              </a:rPr>
              <a:t>-1.wmv - </a:t>
            </a:r>
            <a:r>
              <a:rPr lang="en-US" altLang="ko-KR" b="1" dirty="0">
                <a:hlinkClick r:id="rId3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youth counseling (ss501, </a:t>
            </a:r>
            <a:r>
              <a:rPr lang="ko-KR" altLang="en-US" b="1" dirty="0">
                <a:hlinkClick r:id="rId4"/>
              </a:rPr>
              <a:t>청소년 상담</a:t>
            </a:r>
            <a:r>
              <a:rPr lang="en-US" altLang="ko-KR" dirty="0">
                <a:hlinkClick r:id="rId4"/>
              </a:rPr>
              <a:t>) - </a:t>
            </a:r>
            <a:r>
              <a:rPr lang="en-US" altLang="ko-KR" b="1" dirty="0">
                <a:hlinkClick r:id="rId4"/>
              </a:rPr>
              <a:t>YouTube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dirty="0" err="1">
                <a:hlinkClick r:id="rId5"/>
              </a:rPr>
              <a:t>여성가족부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친구야 </a:t>
            </a:r>
            <a:r>
              <a:rPr lang="ko-KR" altLang="en-US" dirty="0" err="1">
                <a:hlinkClick r:id="rId5"/>
              </a:rPr>
              <a:t>고민있니</a:t>
            </a:r>
            <a:r>
              <a:rPr lang="en-US" altLang="ko-KR" dirty="0">
                <a:hlinkClick r:id="rId5"/>
              </a:rPr>
              <a:t>? 1388</a:t>
            </a:r>
            <a:r>
              <a:rPr lang="ko-KR" altLang="en-US" dirty="0">
                <a:hlinkClick r:id="rId5"/>
              </a:rPr>
              <a:t>송 </a:t>
            </a:r>
            <a:r>
              <a:rPr lang="en-US" altLang="ko-KR" dirty="0">
                <a:hlinkClick r:id="rId5"/>
              </a:rPr>
              <a:t>- </a:t>
            </a:r>
            <a:r>
              <a:rPr lang="en-US" altLang="ko-KR" b="1" dirty="0">
                <a:hlinkClick r:id="rId5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여성가족부</a:t>
            </a:r>
            <a:r>
              <a:rPr lang="en-US" altLang="ko-KR" dirty="0">
                <a:hlinkClick r:id="rId6"/>
              </a:rPr>
              <a:t>_</a:t>
            </a:r>
            <a:r>
              <a:rPr lang="ko-KR" altLang="en-US" dirty="0" err="1">
                <a:hlinkClick r:id="rId6"/>
              </a:rPr>
              <a:t>새일센터</a:t>
            </a:r>
            <a:r>
              <a:rPr lang="en-US" altLang="ko-KR" dirty="0">
                <a:hlinkClick r:id="rId6"/>
              </a:rPr>
              <a:t>_</a:t>
            </a:r>
            <a:r>
              <a:rPr lang="ko-KR" altLang="en-US" b="1" dirty="0">
                <a:hlinkClick r:id="rId6"/>
              </a:rPr>
              <a:t>청소년상담</a:t>
            </a:r>
            <a:r>
              <a:rPr lang="ko-KR" altLang="en-US" dirty="0">
                <a:hlinkClick r:id="rId6"/>
              </a:rPr>
              <a:t>교사 재취업 성공</a:t>
            </a:r>
            <a:r>
              <a:rPr lang="en-US" altLang="ko-KR" dirty="0">
                <a:hlinkClick r:id="rId6"/>
              </a:rPr>
              <a:t>.mp4 - </a:t>
            </a:r>
            <a:r>
              <a:rPr lang="en-US" altLang="ko-KR" b="1" dirty="0">
                <a:hlinkClick r:id="rId6"/>
              </a:rPr>
              <a:t>YouTube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청소년정신보강치유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>
                <a:hlinkClick r:id="rId2"/>
              </a:rPr>
              <a:t>한국청소년상담원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청소년</a:t>
            </a:r>
            <a:r>
              <a:rPr lang="ko-KR" altLang="en-US" dirty="0">
                <a:hlinkClick r:id="rId3"/>
              </a:rPr>
              <a:t>전화 </a:t>
            </a:r>
            <a:r>
              <a:rPr lang="en-US" altLang="ko-KR" dirty="0">
                <a:hlinkClick r:id="rId3"/>
              </a:rPr>
              <a:t>1388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웹심리검사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</a:t>
            </a:r>
            <a:r>
              <a:rPr lang="ko-KR" altLang="en-US" b="1" dirty="0">
                <a:hlinkClick r:id="rId4"/>
              </a:rPr>
              <a:t>한국 청소년상담원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http://www.kyci.or.kr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err="1">
                <a:hlinkClick r:id="rId5"/>
              </a:rPr>
              <a:t>청소년</a:t>
            </a:r>
            <a:r>
              <a:rPr lang="ko-KR" altLang="en-US" dirty="0" err="1">
                <a:hlinkClick r:id="rId5"/>
              </a:rPr>
              <a:t>상담사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정부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dirty="0">
                <a:hlinkClick r:id="rId6"/>
              </a:rPr>
              <a:t>행정부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dirty="0">
                <a:hlinkClick r:id="rId6"/>
              </a:rPr>
              <a:t>행정기관별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dirty="0">
                <a:hlinkClick r:id="rId6"/>
              </a:rPr>
              <a:t>보건복지부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dirty="0">
                <a:hlinkClick r:id="rId6"/>
              </a:rPr>
              <a:t>산하기관</a:t>
            </a:r>
            <a:r>
              <a:rPr lang="en-US" altLang="ko-KR" dirty="0">
                <a:hlinkClick r:id="rId6"/>
              </a:rPr>
              <a:t>&gt;</a:t>
            </a:r>
            <a:r>
              <a:rPr lang="ko-KR" altLang="en-US" b="1" dirty="0">
                <a:hlinkClick r:id="rId6"/>
              </a:rPr>
              <a:t>한국청소년상담원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인지심리학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>
                <a:hlinkClick r:id="rId2"/>
              </a:rPr>
              <a:t>인지 심리학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 Cognitive Psychology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인지심리학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err="1" smtClean="0">
                <a:hlinkClick r:id="rId3"/>
              </a:rPr>
              <a:t>위키백과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우리 모두의 백과사전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인지</a:t>
            </a:r>
            <a:r>
              <a:rPr lang="ko-KR" altLang="en-US" dirty="0" smtClean="0">
                <a:hlinkClick r:id="rId4"/>
              </a:rPr>
              <a:t>과학 개론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인지심리학</a:t>
            </a:r>
            <a:r>
              <a:rPr lang="ko-KR" altLang="en-US" dirty="0" smtClean="0">
                <a:hlinkClick r:id="rId5"/>
              </a:rPr>
              <a:t> 전공 이정모 교수 홈페이지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성균관대학교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인지심리학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hlinkClick r:id="rId2"/>
              </a:rPr>
              <a:t>1. </a:t>
            </a:r>
            <a:r>
              <a:rPr lang="ko-KR" altLang="en-US" b="1" dirty="0" smtClean="0">
                <a:hlinkClick r:id="rId2"/>
              </a:rPr>
              <a:t>인지심리학</a:t>
            </a:r>
            <a:r>
              <a:rPr lang="ko-KR" altLang="en-US" dirty="0" smtClean="0">
                <a:hlinkClick r:id="rId2"/>
              </a:rPr>
              <a:t>이란 무엇인가</a:t>
            </a:r>
            <a:r>
              <a:rPr lang="en-US" altLang="ko-KR" dirty="0" smtClean="0">
                <a:hlinkClick r:id="rId2"/>
              </a:rPr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인지심리학</a:t>
            </a:r>
            <a:r>
              <a:rPr lang="ko-KR" altLang="en-US" dirty="0" smtClean="0">
                <a:hlinkClick r:id="rId3"/>
              </a:rPr>
              <a:t>은 말한다 </a:t>
            </a:r>
            <a:r>
              <a:rPr lang="en-US" altLang="ko-KR" dirty="0" smtClean="0">
                <a:hlinkClick r:id="rId3"/>
              </a:rPr>
              <a:t>"</a:t>
            </a:r>
            <a:r>
              <a:rPr lang="ko-KR" altLang="en-US" dirty="0" smtClean="0">
                <a:hlinkClick r:id="rId3"/>
              </a:rPr>
              <a:t>당신은 보고 싶은 것만 본다</a:t>
            </a:r>
            <a:r>
              <a:rPr lang="en-US" altLang="ko-KR" dirty="0" smtClean="0">
                <a:hlinkClick r:id="rId3"/>
              </a:rPr>
              <a:t>"</a:t>
            </a:r>
            <a:r>
              <a:rPr lang="ko-KR" altLang="en-US" dirty="0" smtClean="0">
                <a:hlinkClick r:id="rId3"/>
              </a:rPr>
              <a:t>고 </a:t>
            </a:r>
            <a:r>
              <a:rPr lang="en-US" altLang="ko-KR" dirty="0" smtClean="0">
                <a:hlinkClick r:id="rId3"/>
              </a:rPr>
              <a:t>- 1</a:t>
            </a:r>
            <a:r>
              <a:rPr lang="ko-KR" altLang="en-US" dirty="0" smtClean="0">
                <a:hlinkClick r:id="rId3"/>
              </a:rPr>
              <a:t>등 인터넷뉴스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YES24 - [</a:t>
            </a:r>
            <a:r>
              <a:rPr lang="ko-KR" altLang="en-US" dirty="0" smtClean="0">
                <a:hlinkClick r:id="rId4"/>
              </a:rPr>
              <a:t>국내도서</a:t>
            </a:r>
            <a:r>
              <a:rPr lang="en-US" altLang="ko-KR" dirty="0" smtClean="0">
                <a:hlinkClick r:id="rId4"/>
              </a:rPr>
              <a:t>]</a:t>
            </a:r>
            <a:r>
              <a:rPr lang="ko-KR" altLang="en-US" b="1" dirty="0" smtClean="0">
                <a:hlinkClick r:id="rId4"/>
              </a:rPr>
              <a:t>인지심리학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What Is </a:t>
            </a:r>
            <a:r>
              <a:rPr lang="en-US" altLang="ko-KR" b="1" dirty="0" smtClean="0">
                <a:hlinkClick r:id="rId5"/>
              </a:rPr>
              <a:t>Cognitive Psychology</a:t>
            </a:r>
            <a:r>
              <a:rPr lang="en-US" altLang="ko-KR" dirty="0" smtClean="0">
                <a:hlinkClick r:id="rId5"/>
              </a:rPr>
              <a:t>?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6"/>
              </a:rPr>
              <a:t>Cognitive Psychology</a:t>
            </a:r>
            <a:r>
              <a:rPr lang="en-US" altLang="ko-KR" dirty="0" smtClean="0">
                <a:hlinkClick r:id="rId6"/>
              </a:rPr>
              <a:t> - Colorado State University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Cognitive Psychology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 - Elsevier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 - Simply Psychology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HISTORY OF </a:t>
                      </a:r>
                      <a:r>
                        <a:rPr lang="en-US" altLang="ko-K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- Muskingum University</a:t>
                      </a:r>
                      <a:r>
                        <a:rPr lang="en-US" altLang="ko-KR" sz="24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</a:t>
                      </a:r>
                      <a:r>
                        <a:rPr lang="en-US" altLang="ko-KR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Scholarpedia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Advances in </a:t>
                      </a:r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Journal of </a:t>
                      </a:r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Cognitive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Science (Stanford Encyclopedia of Philosophy)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ESCoP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: The European Society for </a:t>
                      </a:r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Computers and </a:t>
                      </a:r>
                      <a:r>
                        <a:rPr lang="en-US" altLang="ko-KR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Cognitive Psychology</a:t>
                      </a:r>
                      <a:r>
                        <a:rPr lang="en-US" altLang="ko-KR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Cognitive Psychology </a:t>
            </a:r>
            <a:r>
              <a:rPr lang="en-US" altLang="ko-KR" dirty="0" err="1" smtClean="0"/>
              <a:t>Youtube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Cognitive Psychology! - YouTube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Cognitive Psychology - The Brain ( 5-5)(THE BRAIN, MIND - YouTube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SU Cognitive Psychology Service Learning Culmination - YouTube</a:t>
                      </a:r>
                      <a:r>
                        <a:rPr lang="en-US" altLang="ko-KR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Change Blindness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Cognitive Psychology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Experiment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...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 - </a:t>
                      </a:r>
                      <a:r>
                        <a:rPr lang="en-US" altLang="ko-K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How To Understand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Cognitive Psychology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Biological and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Cognitive Psychology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Cognitive Psychology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8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Early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cognitive psychologists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A brief history of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cognitive psychology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 - </a:t>
                      </a:r>
                      <a:r>
                        <a:rPr lang="en-US" altLang="ko-K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10"/>
                        </a:rPr>
                        <a:t>YouTube</a:t>
                      </a:r>
                      <a:r>
                        <a:rPr lang="en-US" altLang="ko-K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독서치료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>
                <a:hlinkClick r:id="rId2"/>
              </a:rPr>
              <a:t>독서치료</a:t>
            </a:r>
            <a:r>
              <a:rPr lang="en-US" altLang="ko-KR" dirty="0">
                <a:hlinkClick r:id="rId2"/>
              </a:rPr>
              <a:t>(</a:t>
            </a:r>
            <a:r>
              <a:rPr lang="en-US" altLang="ko-KR" dirty="0" err="1">
                <a:hlinkClick r:id="rId2"/>
              </a:rPr>
              <a:t>bibliotherapy</a:t>
            </a:r>
            <a:r>
              <a:rPr lang="en-US" altLang="ko-KR" dirty="0">
                <a:hlinkClick r:id="rId2"/>
              </a:rPr>
              <a:t>)&amp;</a:t>
            </a:r>
            <a:r>
              <a:rPr lang="ko-KR" altLang="en-US" dirty="0">
                <a:hlinkClick r:id="rId2"/>
              </a:rPr>
              <a:t>독서지도</a:t>
            </a:r>
            <a:r>
              <a:rPr lang="en-US" altLang="ko-KR" dirty="0">
                <a:hlinkClick r:id="rId2"/>
              </a:rPr>
              <a:t>&amp;</a:t>
            </a:r>
            <a:r>
              <a:rPr lang="ko-KR" altLang="en-US" dirty="0">
                <a:hlinkClick r:id="rId2"/>
              </a:rPr>
              <a:t>서사</a:t>
            </a:r>
            <a:r>
              <a:rPr lang="en-US" altLang="ko-KR" dirty="0">
                <a:hlinkClick r:id="rId2"/>
              </a:rPr>
              <a:t>(narrative)</a:t>
            </a:r>
            <a:r>
              <a:rPr lang="ko-KR" altLang="en-US" dirty="0">
                <a:hlinkClick r:id="rId2"/>
              </a:rPr>
              <a:t>연구 홈페이지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en-US" altLang="ko-KR" sz="1200" dirty="0" smtClean="0"/>
              <a:t>&lt;</a:t>
            </a:r>
            <a:r>
              <a:rPr lang="ko-KR" altLang="en-US" sz="1200" dirty="0" smtClean="0"/>
              <a:t>마우스 오른쪽 클릭 후 하이퍼링크열기 클릭</a:t>
            </a:r>
            <a:r>
              <a:rPr lang="en-US" altLang="ko-KR" sz="1200" dirty="0" smtClean="0"/>
              <a:t>&gt;</a:t>
            </a:r>
          </a:p>
          <a:p>
            <a:endParaRPr lang="en-US" altLang="ko-KR" sz="1200" dirty="0"/>
          </a:p>
          <a:p>
            <a:r>
              <a:rPr lang="ko-KR" altLang="en-US" b="1" dirty="0" smtClean="0">
                <a:hlinkClick r:id="rId3"/>
              </a:rPr>
              <a:t>독서치료</a:t>
            </a:r>
            <a:r>
              <a:rPr lang="ko-KR" altLang="en-US" dirty="0" smtClean="0">
                <a:hlinkClick r:id="rId3"/>
              </a:rPr>
              <a:t>의 개요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그림책을 읽어주는 부모의 </a:t>
            </a:r>
            <a:r>
              <a:rPr lang="ko-KR" altLang="en-US" b="1" dirty="0">
                <a:hlinkClick r:id="rId4"/>
              </a:rPr>
              <a:t>자세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smtClean="0">
                <a:hlinkClick r:id="rId5"/>
              </a:rPr>
              <a:t>독서치료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>
                <a:hlinkClick r:id="rId6"/>
              </a:rPr>
              <a:t>독서치료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>
                <a:hlinkClick r:id="rId6"/>
              </a:rPr>
              <a:t>위키백과</a:t>
            </a:r>
            <a:r>
              <a:rPr lang="en-US" altLang="ko-KR" dirty="0">
                <a:hlinkClick r:id="rId6"/>
              </a:rPr>
              <a:t>, </a:t>
            </a:r>
            <a:r>
              <a:rPr lang="ko-KR" altLang="en-US" dirty="0">
                <a:hlinkClick r:id="rId6"/>
              </a:rPr>
              <a:t>우리 모두의 </a:t>
            </a:r>
            <a:r>
              <a:rPr lang="ko-KR" altLang="en-US" dirty="0" smtClean="0">
                <a:hlinkClick r:id="rId6"/>
              </a:rPr>
              <a:t>백과사전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 smtClean="0">
                <a:hlinkClick r:id="rId7"/>
              </a:rPr>
              <a:t>독서치료</a:t>
            </a:r>
            <a:r>
              <a:rPr lang="ko-KR" altLang="en-US" dirty="0" smtClean="0">
                <a:hlinkClick r:id="rId7"/>
              </a:rPr>
              <a:t>연구소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독서치료 </a:t>
            </a:r>
            <a:r>
              <a:rPr lang="en-US" altLang="ko-KR" b="1" dirty="0" err="1">
                <a:hlinkClick r:id="rId2"/>
              </a:rPr>
              <a:t>Bibliotherapy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>
                <a:hlinkClick r:id="rId3"/>
              </a:rPr>
              <a:t>독서치료</a:t>
            </a:r>
            <a:r>
              <a:rPr lang="ko-KR" altLang="en-US" dirty="0">
                <a:hlinkClick r:id="rId3"/>
              </a:rPr>
              <a:t>전문가 </a:t>
            </a:r>
            <a:r>
              <a:rPr lang="en-US" altLang="ko-KR" dirty="0">
                <a:hlinkClick r:id="rId3"/>
              </a:rPr>
              <a:t>- </a:t>
            </a:r>
            <a:r>
              <a:rPr lang="en-US" altLang="ko-KR" dirty="0" err="1">
                <a:hlinkClick r:id="rId3"/>
              </a:rPr>
              <a:t>Daum</a:t>
            </a:r>
            <a:r>
              <a:rPr lang="en-US" altLang="ko-KR" dirty="0">
                <a:hlinkClick r:id="rId3"/>
              </a:rPr>
              <a:t> </a:t>
            </a:r>
            <a:r>
              <a:rPr lang="ko-KR" altLang="en-US" dirty="0" smtClean="0">
                <a:hlinkClick r:id="rId3"/>
              </a:rPr>
              <a:t>카페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err="1" smtClean="0">
                <a:hlinkClick r:id="rId2"/>
              </a:rPr>
              <a:t>Bibliotherapy</a:t>
            </a:r>
            <a:endParaRPr lang="en-US" altLang="ko-KR" b="1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4"/>
              </a:rPr>
              <a:t>Bibliotherapy</a:t>
            </a:r>
            <a:r>
              <a:rPr lang="en-US" altLang="ko-KR" dirty="0">
                <a:hlinkClick r:id="rId4"/>
              </a:rPr>
              <a:t> - BehaviorAdvisor.com Dr</a:t>
            </a:r>
            <a:r>
              <a:rPr lang="en-US" altLang="ko-KR" dirty="0" smtClean="0">
                <a:hlinkClick r:id="rId4"/>
              </a:rPr>
              <a:t>.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5"/>
              </a:rPr>
              <a:t>Bibliotherapy</a:t>
            </a:r>
            <a:r>
              <a:rPr lang="en-US" altLang="ko-KR" dirty="0">
                <a:hlinkClick r:id="rId5"/>
              </a:rPr>
              <a:t> - Using Children's Books To Address </a:t>
            </a:r>
            <a:r>
              <a:rPr lang="en-US" altLang="ko-KR" dirty="0" smtClean="0">
                <a:hlinkClick r:id="rId5"/>
              </a:rPr>
              <a:t>Children's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b="1" dirty="0" err="1">
                <a:hlinkClick r:id="rId6"/>
              </a:rPr>
              <a:t>Bibliotherapy</a:t>
            </a:r>
            <a:r>
              <a:rPr lang="en-US" altLang="ko-KR" dirty="0">
                <a:hlinkClick r:id="rId6"/>
              </a:rPr>
              <a:t> Booklists, Carnegie Library of </a:t>
            </a:r>
            <a:r>
              <a:rPr lang="en-US" altLang="ko-KR" dirty="0" smtClean="0">
                <a:hlinkClick r:id="rId6"/>
              </a:rPr>
              <a:t>Pittsburgh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1392</Words>
  <Application>Microsoft Office PowerPoint</Application>
  <PresentationFormat>화면 슬라이드 쇼(4:3)</PresentationFormat>
  <Paragraphs>388</Paragraphs>
  <Slides>39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39</vt:i4>
      </vt:variant>
    </vt:vector>
  </HeadingPairs>
  <TitlesOfParts>
    <vt:vector size="40" baseType="lpstr">
      <vt:lpstr>Office 테마</vt:lpstr>
      <vt:lpstr>인지심리학적 문학예체능보건심리치유 YouTuve VIE 학습코칭</vt:lpstr>
      <vt:lpstr>인지심리학</vt:lpstr>
      <vt:lpstr>인지심리학</vt:lpstr>
      <vt:lpstr>인지심리학</vt:lpstr>
      <vt:lpstr>인지심리학</vt:lpstr>
      <vt:lpstr>Cognitive Psychology</vt:lpstr>
      <vt:lpstr>Cognitive Psychology Youtube</vt:lpstr>
      <vt:lpstr>독서치료</vt:lpstr>
      <vt:lpstr>독서치료 Bibliotherapy </vt:lpstr>
      <vt:lpstr>Bibliotherapy youtube</vt:lpstr>
      <vt:lpstr>문학 치유 학습법</vt:lpstr>
      <vt:lpstr>음악치료</vt:lpstr>
      <vt:lpstr>음악치료</vt:lpstr>
      <vt:lpstr>음악치료</vt:lpstr>
      <vt:lpstr>음악치료</vt:lpstr>
      <vt:lpstr>음악치료</vt:lpstr>
      <vt:lpstr>음악방송보기</vt:lpstr>
      <vt:lpstr>미술치료</vt:lpstr>
      <vt:lpstr>미술치료</vt:lpstr>
      <vt:lpstr>미술치료</vt:lpstr>
      <vt:lpstr>미술치료</vt:lpstr>
      <vt:lpstr>미술치료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체육운동보건치유</vt:lpstr>
      <vt:lpstr>정신보강치유</vt:lpstr>
      <vt:lpstr>청소년정신보강치유</vt:lpstr>
      <vt:lpstr>정신보강치유</vt:lpstr>
      <vt:lpstr>청소년정신보강치유</vt:lpstr>
      <vt:lpstr>청소년정신보강치유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문학예체능치유학습코칭</dc:title>
  <dc:creator>SEC</dc:creator>
  <cp:lastModifiedBy>SEC</cp:lastModifiedBy>
  <cp:revision>19</cp:revision>
  <dcterms:created xsi:type="dcterms:W3CDTF">2012-03-15T23:26:34Z</dcterms:created>
  <dcterms:modified xsi:type="dcterms:W3CDTF">2012-03-16T00:41:18Z</dcterms:modified>
</cp:coreProperties>
</file>