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69" r:id="rId16"/>
    <p:sldId id="270" r:id="rId17"/>
    <p:sldId id="272" r:id="rId18"/>
    <p:sldId id="273" r:id="rId19"/>
    <p:sldId id="275" r:id="rId20"/>
    <p:sldId id="276" r:id="rId21"/>
    <p:sldId id="280" r:id="rId22"/>
    <p:sldId id="281" r:id="rId23"/>
    <p:sldId id="277" r:id="rId24"/>
    <p:sldId id="279" r:id="rId25"/>
    <p:sldId id="292" r:id="rId26"/>
    <p:sldId id="288" r:id="rId27"/>
    <p:sldId id="282" r:id="rId28"/>
    <p:sldId id="283" r:id="rId29"/>
    <p:sldId id="284" r:id="rId30"/>
    <p:sldId id="285" r:id="rId31"/>
    <p:sldId id="291" r:id="rId32"/>
    <p:sldId id="286" r:id="rId33"/>
    <p:sldId id="293" r:id="rId34"/>
    <p:sldId id="294" r:id="rId35"/>
    <p:sldId id="287" r:id="rId36"/>
    <p:sldId id="289" r:id="rId37"/>
    <p:sldId id="290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19" r:id="rId63"/>
    <p:sldId id="320" r:id="rId64"/>
    <p:sldId id="321" r:id="rId65"/>
    <p:sldId id="322" r:id="rId66"/>
    <p:sldId id="323" r:id="rId67"/>
    <p:sldId id="324" r:id="rId6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9" autoAdjust="0"/>
    <p:restoredTop sz="94660"/>
  </p:normalViewPr>
  <p:slideViewPr>
    <p:cSldViewPr>
      <p:cViewPr varScale="1">
        <p:scale>
          <a:sx n="74" d="100"/>
          <a:sy n="74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  <p:transition>
    <p:cut thruBlk="1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8298CC-A4CF-4137-85DC-3B86178A0353}" type="datetimeFigureOut">
              <a:rPr lang="ko-KR" altLang="en-US" smtClean="0"/>
              <a:t>2012-07-11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13F2E2-4FB1-4A3B-8DF4-054ADFF79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  <p:sndAc>
      <p:stSnd>
        <p:snd r:embed="rId13" name="camera.wav"/>
      </p:stSnd>
    </p:sndAc>
  </p:transition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02624" cy="2745650"/>
          </a:xfrm>
        </p:spPr>
        <p:txBody>
          <a:bodyPr>
            <a:noAutofit/>
          </a:bodyPr>
          <a:lstStyle/>
          <a:p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ko-KR" altLang="en-US" sz="7200" dirty="0" smtClean="0"/>
              <a:t>청소년 </a:t>
            </a:r>
            <a:r>
              <a:rPr lang="ko-KR" altLang="en-US" sz="7200" dirty="0" err="1" smtClean="0"/>
              <a:t>학습코칭</a:t>
            </a:r>
            <a:r>
              <a:rPr lang="en-US" altLang="ko-KR" sz="7200" dirty="0" smtClean="0"/>
              <a:t/>
            </a:r>
            <a:br>
              <a:rPr lang="en-US" altLang="ko-KR" sz="7200" dirty="0" smtClean="0"/>
            </a:br>
            <a:r>
              <a:rPr lang="ko-KR" altLang="en-US" sz="7200" dirty="0" smtClean="0"/>
              <a:t>동사 </a:t>
            </a:r>
            <a:r>
              <a:rPr lang="en-US" altLang="ko-KR" sz="7200" dirty="0" smtClean="0"/>
              <a:t>&amp; </a:t>
            </a:r>
            <a:r>
              <a:rPr lang="ko-KR" altLang="en-US" sz="7200" dirty="0" smtClean="0"/>
              <a:t>명사 목록</a:t>
            </a:r>
            <a:endParaRPr lang="ko-KR" altLang="en-US" sz="7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sz="4000" dirty="0" smtClean="0"/>
              <a:t>비트겐슈타인 수제자</a:t>
            </a:r>
            <a:endParaRPr lang="ko-KR" altLang="en-US" sz="4000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나름대로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내 수준대로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내 스텝대로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내 </a:t>
            </a:r>
            <a:r>
              <a:rPr lang="ko-KR" altLang="en-US" dirty="0" err="1" smtClean="0"/>
              <a:t>역량개발껏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나대로 하거라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질문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관심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탐구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추리력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호기심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나대거라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이름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카리스마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반영적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비판적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창의적 사고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날려라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말</a:t>
            </a:r>
            <a:r>
              <a:rPr lang="en-US" altLang="ko-KR" dirty="0" smtClean="0"/>
              <a:t>,</a:t>
            </a:r>
            <a:r>
              <a:rPr lang="ko-KR" altLang="en-US" dirty="0" smtClean="0"/>
              <a:t>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감정 교류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과거</a:t>
            </a:r>
            <a:r>
              <a:rPr lang="en-US" altLang="ko-KR" dirty="0" smtClean="0"/>
              <a:t>,</a:t>
            </a:r>
            <a:r>
              <a:rPr lang="ko-KR" altLang="en-US" dirty="0" smtClean="0"/>
              <a:t>추억</a:t>
            </a:r>
            <a:r>
              <a:rPr lang="en-US" altLang="ko-KR" dirty="0" smtClean="0"/>
              <a:t>,</a:t>
            </a:r>
            <a:r>
              <a:rPr lang="ko-KR" altLang="en-US" dirty="0" smtClean="0"/>
              <a:t>그리움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다스려라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절벽에 몰아 세우기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D-day </a:t>
            </a:r>
            <a:r>
              <a:rPr lang="ko-KR" altLang="en-US" dirty="0" smtClean="0"/>
              <a:t>관리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다그쳐라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학령별</a:t>
            </a:r>
            <a:r>
              <a:rPr lang="ko-KR" altLang="en-US" dirty="0" smtClean="0"/>
              <a:t> 복습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초중고학년별</a:t>
            </a:r>
            <a:r>
              <a:rPr lang="en-US" altLang="ko-KR" dirty="0" smtClean="0"/>
              <a:t>,</a:t>
            </a:r>
            <a:r>
              <a:rPr lang="ko-KR" altLang="en-US" dirty="0" smtClean="0"/>
              <a:t>단계별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학기별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단원별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단원연계별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학기융합별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과목통합별</a:t>
            </a:r>
            <a:r>
              <a:rPr lang="en-US" altLang="ko-KR" dirty="0" smtClean="0"/>
              <a:t>,</a:t>
            </a:r>
          </a:p>
          <a:p>
            <a:endParaRPr lang="en-US" altLang="ko-KR" dirty="0"/>
          </a:p>
          <a:p>
            <a:r>
              <a:rPr lang="ko-KR" altLang="en-US" dirty="0" smtClean="0"/>
              <a:t>몇 </a:t>
            </a:r>
            <a:r>
              <a:rPr lang="en-US" altLang="ko-KR" dirty="0" smtClean="0"/>
              <a:t>%?&lt;</a:t>
            </a:r>
            <a:r>
              <a:rPr lang="ko-KR" altLang="en-US" dirty="0" smtClean="0"/>
              <a:t>자신감 </a:t>
            </a:r>
            <a:r>
              <a:rPr lang="en-US" altLang="ko-KR" dirty="0" smtClean="0"/>
              <a:t>120%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다져라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울퉁불퉁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요철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평균점수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전과목 균형 맞춘 점수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다려라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머리 정신에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가슴에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팔 다리에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엉덩이에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혀에</a:t>
            </a:r>
            <a:r>
              <a:rPr lang="en-US" altLang="ko-KR" dirty="0" smtClean="0"/>
              <a:t>,</a:t>
            </a:r>
            <a:r>
              <a:rPr lang="ko-KR" altLang="en-US" dirty="0" smtClean="0"/>
              <a:t>손끝에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담아라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결정적 엑기스 핵심개념 융합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단계별 마무리 하라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매듭을 지어라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마름질하라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올 인 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터널 </a:t>
            </a:r>
            <a:r>
              <a:rPr lang="ko-KR" altLang="en-US" dirty="0" err="1" smtClean="0"/>
              <a:t>뷰우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주변정리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산뜻하게 걸림돌 제거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버려라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용어</a:t>
            </a:r>
            <a:r>
              <a:rPr lang="en-US" altLang="ko-KR" dirty="0" smtClean="0"/>
              <a:t>,</a:t>
            </a:r>
            <a:r>
              <a:rPr lang="ko-KR" altLang="en-US" dirty="0" smtClean="0"/>
              <a:t>어휘력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한자어</a:t>
            </a:r>
            <a:r>
              <a:rPr lang="en-US" altLang="ko-KR" dirty="0" smtClean="0"/>
              <a:t>,</a:t>
            </a:r>
            <a:r>
              <a:rPr lang="ko-KR" altLang="en-US" dirty="0" smtClean="0"/>
              <a:t> 외래어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신조어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개념</a:t>
            </a:r>
            <a:r>
              <a:rPr lang="en-US" altLang="ko-KR" dirty="0" smtClean="0"/>
              <a:t>,</a:t>
            </a:r>
            <a:r>
              <a:rPr lang="ko-KR" altLang="en-US" dirty="0" smtClean="0"/>
              <a:t>원리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스키마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</a:t>
            </a:r>
            <a:r>
              <a:rPr lang="ko-KR" altLang="en-US" dirty="0" smtClean="0"/>
              <a:t>목록 </a:t>
            </a:r>
            <a:r>
              <a:rPr lang="ko-KR" altLang="en-US" dirty="0" smtClean="0"/>
              <a:t>가져라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정련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숙련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익숙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연습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벼리거라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좋은 교재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좋은 </a:t>
            </a:r>
            <a:r>
              <a:rPr lang="ko-KR" altLang="en-US" dirty="0" err="1" smtClean="0"/>
              <a:t>멘토</a:t>
            </a:r>
            <a:r>
              <a:rPr lang="ko-KR" altLang="en-US" dirty="0" smtClean="0"/>
              <a:t> 혹은 교수법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좋은 기회 </a:t>
            </a:r>
            <a:r>
              <a:rPr lang="ko-KR" altLang="en-US" dirty="0" err="1" smtClean="0"/>
              <a:t>혹은태도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좋은 친구 벤치마킹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사거라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위험 신호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나쁜 교제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나쁜 인터넷 정보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en-US" altLang="ko-KR" dirty="0" smtClean="0"/>
              <a:t>*(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 </a:t>
            </a:r>
            <a:r>
              <a:rPr lang="ko-KR" altLang="en-US" dirty="0" smtClean="0"/>
              <a:t>사려라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학습 분위기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공부 </a:t>
            </a:r>
            <a:r>
              <a:rPr lang="ko-KR" altLang="en-US" dirty="0" err="1" smtClean="0"/>
              <a:t>모우드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생산적 창작</a:t>
            </a:r>
            <a:r>
              <a:rPr lang="en-US" altLang="ko-KR" dirty="0" smtClean="0"/>
              <a:t>,</a:t>
            </a:r>
            <a:r>
              <a:rPr lang="ko-KR" altLang="en-US" dirty="0" smtClean="0"/>
              <a:t>취미</a:t>
            </a:r>
            <a:r>
              <a:rPr lang="en-US" altLang="ko-KR" dirty="0" smtClean="0"/>
              <a:t>,</a:t>
            </a:r>
            <a:r>
              <a:rPr lang="ko-KR" altLang="en-US" dirty="0" smtClean="0"/>
              <a:t>오락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살려라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교지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신문 투고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방송 활동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실어라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개방적 사고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공부에 대한 가치관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종교관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인생관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열어라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미루지 마라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그 때 그 때 잘해요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파워</a:t>
            </a:r>
            <a:r>
              <a:rPr lang="en-US" altLang="ko-KR" dirty="0" smtClean="0"/>
              <a:t>&lt;&lt;</a:t>
            </a:r>
            <a:r>
              <a:rPr lang="ko-KR" altLang="en-US" dirty="0" err="1" smtClean="0"/>
              <a:t>계획력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신뢰감</a:t>
            </a:r>
            <a:r>
              <a:rPr lang="en-US" altLang="ko-KR" dirty="0" smtClean="0"/>
              <a:t>,</a:t>
            </a:r>
            <a:r>
              <a:rPr lang="ko-KR" altLang="en-US" dirty="0" smtClean="0"/>
              <a:t>약속 지키거라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포스</a:t>
            </a:r>
            <a:r>
              <a:rPr lang="en-US" altLang="ko-KR" dirty="0" smtClean="0"/>
              <a:t>&lt;&lt;</a:t>
            </a:r>
            <a:r>
              <a:rPr lang="ko-KR" altLang="en-US" dirty="0" err="1" smtClean="0"/>
              <a:t>행동력</a:t>
            </a:r>
            <a:r>
              <a:rPr lang="en-US" altLang="ko-KR" dirty="0" smtClean="0"/>
              <a:t>,</a:t>
            </a:r>
            <a:r>
              <a:rPr lang="ko-KR" altLang="en-US" dirty="0" smtClean="0"/>
              <a:t>실천력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이루어라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복습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학이시습</a:t>
            </a:r>
            <a:r>
              <a:rPr lang="ko-KR" altLang="en-US" dirty="0" smtClean="0"/>
              <a:t> 원리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확장형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축소형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익혀라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실수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</a:t>
            </a:r>
            <a:r>
              <a:rPr lang="en-US" altLang="ko-KR" dirty="0" smtClean="0"/>
              <a:t>~</a:t>
            </a:r>
            <a:r>
              <a:rPr lang="ko-KR" altLang="en-US" dirty="0" smtClean="0"/>
              <a:t>그만하면</a:t>
            </a:r>
            <a:r>
              <a:rPr lang="en-US" altLang="ko-KR" dirty="0" smtClean="0"/>
              <a:t>,~</a:t>
            </a:r>
            <a:r>
              <a:rPr lang="ko-KR" altLang="en-US" dirty="0" smtClean="0"/>
              <a:t>이만하면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비겁함</a:t>
            </a:r>
            <a:r>
              <a:rPr lang="en-US" altLang="ko-KR" dirty="0" smtClean="0"/>
              <a:t> ,~</a:t>
            </a:r>
            <a:r>
              <a:rPr lang="ko-KR" altLang="en-US" dirty="0" smtClean="0"/>
              <a:t>하지만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태만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비만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미만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병만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수만 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빠삐용</a:t>
            </a:r>
            <a:r>
              <a:rPr lang="en-US" altLang="ko-KR" dirty="0" smtClean="0"/>
              <a:t>&lt;&lt;</a:t>
            </a:r>
            <a:r>
              <a:rPr lang="ko-KR" altLang="en-US" dirty="0" smtClean="0"/>
              <a:t>시간 </a:t>
            </a:r>
            <a:r>
              <a:rPr lang="ko-KR" altLang="en-US" dirty="0" err="1" smtClean="0"/>
              <a:t>킬링필드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잊어라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좋은 수면 습관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단</a:t>
            </a:r>
            <a:r>
              <a:rPr lang="en-US" altLang="ko-KR" dirty="0" smtClean="0"/>
              <a:t> </a:t>
            </a:r>
            <a:r>
              <a:rPr lang="ko-KR" altLang="en-US" dirty="0" smtClean="0"/>
              <a:t>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취침 전 자극적 게임 행동</a:t>
            </a:r>
            <a:r>
              <a:rPr lang="en-US" altLang="ko-KR" dirty="0" smtClean="0"/>
              <a:t>,</a:t>
            </a:r>
            <a:r>
              <a:rPr lang="ko-KR" altLang="en-US" dirty="0" smtClean="0"/>
              <a:t>시청 </a:t>
            </a:r>
            <a:r>
              <a:rPr lang="ko-KR" altLang="en-US" dirty="0" err="1" smtClean="0"/>
              <a:t>삼가하기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만성피로증후군</a:t>
            </a:r>
            <a:r>
              <a:rPr lang="en-US" altLang="ko-KR" dirty="0" smtClean="0"/>
              <a:t>,</a:t>
            </a:r>
            <a:r>
              <a:rPr lang="ko-KR" altLang="en-US" dirty="0" smtClean="0"/>
              <a:t>대사증후군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자거라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복습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암기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  <a:r>
              <a:rPr lang="ko-KR" altLang="en-US" dirty="0" smtClean="0"/>
              <a:t>반쪽학습법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가려라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젖갈처럼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발효학습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양념학습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쏘스학습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저려라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얼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공부상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얼리지 않는 진로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얼굴 있는 꿈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차려라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요점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요약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 </a:t>
            </a:r>
            <a:r>
              <a:rPr lang="ko-KR" altLang="en-US" dirty="0" err="1" smtClean="0"/>
              <a:t>약선</a:t>
            </a:r>
            <a:r>
              <a:rPr lang="ko-KR" altLang="en-US" dirty="0" smtClean="0"/>
              <a:t> 요리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추려라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알맹이학습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고갱이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키질하라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백지학습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백지수표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백점과</a:t>
            </a:r>
            <a:r>
              <a:rPr lang="ko-KR" altLang="en-US" dirty="0" smtClean="0"/>
              <a:t> 만점의 차이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err="1" smtClean="0"/>
              <a:t>타블라라사하라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탐구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금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은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동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철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나무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월화수목금토일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월화수목금금금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깊고 넓게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연계 통합 융합 </a:t>
            </a:r>
            <a:r>
              <a:rPr lang="ko-KR" altLang="en-US" dirty="0" err="1" smtClean="0"/>
              <a:t>통섭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파거라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능력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가치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30</a:t>
            </a:r>
            <a:r>
              <a:rPr lang="ko-KR" altLang="en-US" dirty="0" smtClean="0"/>
              <a:t>분 쌈지학습단위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정신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팔아라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실전</a:t>
            </a:r>
            <a:r>
              <a:rPr lang="en-US" altLang="ko-KR" dirty="0" smtClean="0"/>
              <a:t>,</a:t>
            </a:r>
            <a:r>
              <a:rPr lang="ko-KR" altLang="en-US" dirty="0" smtClean="0"/>
              <a:t>모의고사 시간 장소 시뮬레이션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비타민 </a:t>
            </a:r>
            <a:r>
              <a:rPr lang="en-US" altLang="ko-KR" dirty="0" smtClean="0"/>
              <a:t>D</a:t>
            </a:r>
            <a:r>
              <a:rPr lang="ko-KR" altLang="en-US" dirty="0" smtClean="0"/>
              <a:t> 합성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7D </a:t>
            </a:r>
            <a:r>
              <a:rPr lang="ko-KR" altLang="en-US" dirty="0" smtClean="0"/>
              <a:t>학습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오감각</a:t>
            </a:r>
            <a:r>
              <a:rPr lang="en-US" altLang="ko-KR" dirty="0" smtClean="0"/>
              <a:t>+</a:t>
            </a:r>
            <a:r>
              <a:rPr lang="ko-KR" altLang="en-US" dirty="0" smtClean="0"/>
              <a:t>육감</a:t>
            </a:r>
            <a:r>
              <a:rPr lang="en-US" altLang="ko-KR" dirty="0" smtClean="0"/>
              <a:t>+</a:t>
            </a:r>
            <a:r>
              <a:rPr lang="ko-KR" altLang="en-US" dirty="0" smtClean="0"/>
              <a:t>촉</a:t>
            </a:r>
            <a:r>
              <a:rPr lang="en-US" altLang="ko-KR" dirty="0" smtClean="0"/>
              <a:t>,</a:t>
            </a:r>
            <a:r>
              <a:rPr lang="ko-KR" altLang="en-US" dirty="0" smtClean="0"/>
              <a:t>울림</a:t>
            </a:r>
            <a:r>
              <a:rPr lang="en-US" altLang="ko-KR" dirty="0" smtClean="0"/>
              <a:t>,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해보거라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</a:t>
            </a:r>
            <a:r>
              <a:rPr lang="ko-KR" altLang="en-US" dirty="0" smtClean="0"/>
              <a:t>목록 연습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아는 것 떠들기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UCC </a:t>
            </a:r>
            <a:r>
              <a:rPr lang="ko-KR" altLang="en-US" dirty="0" smtClean="0"/>
              <a:t>올리기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학습일기 </a:t>
            </a:r>
            <a:r>
              <a:rPr lang="ko-KR" altLang="en-US" dirty="0" err="1" smtClean="0"/>
              <a:t>블로그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카페 정리하기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가르쳐라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연습 </a:t>
            </a:r>
            <a:r>
              <a:rPr lang="en-US" altLang="ko-KR" dirty="0" smtClean="0"/>
              <a:t>6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7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8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9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10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연습 </a:t>
            </a:r>
            <a:r>
              <a:rPr lang="en-US" altLang="ko-KR" dirty="0" smtClean="0"/>
              <a:t>11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연습 </a:t>
            </a:r>
            <a:r>
              <a:rPr lang="en-US" altLang="ko-KR" dirty="0" smtClean="0"/>
              <a:t>12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결손학습 제거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매몰학습 제거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학습을 가두리</a:t>
            </a:r>
            <a:r>
              <a:rPr lang="en-US" altLang="ko-KR" dirty="0" smtClean="0"/>
              <a:t>(?)</a:t>
            </a:r>
            <a:r>
              <a:rPr lang="ko-KR" altLang="en-US" dirty="0" smtClean="0"/>
              <a:t>양식하라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가두어라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꿈 그리기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이루기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인성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적성검사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성적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성향</a:t>
            </a:r>
            <a:r>
              <a:rPr lang="en-US" altLang="ko-KR" dirty="0" smtClean="0"/>
              <a:t>,</a:t>
            </a:r>
            <a:r>
              <a:rPr lang="ko-KR" altLang="en-US" dirty="0" smtClean="0"/>
              <a:t>역량강화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진로</a:t>
            </a:r>
            <a:r>
              <a:rPr lang="en-US" altLang="ko-KR" dirty="0" smtClean="0"/>
              <a:t>,</a:t>
            </a:r>
            <a:r>
              <a:rPr lang="ko-KR" altLang="en-US" dirty="0" smtClean="0"/>
              <a:t>직업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전공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지도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과목별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공부법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교수법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크로스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커리큘러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공부법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교수법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학습법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좌우명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학습사명서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학습실천설명서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학습상담서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자경문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신독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스마트러닝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학습게임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학습놀이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학습패러다임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명제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틀림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공통점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유사성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차이점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반례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논리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추리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설득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</a:t>
            </a:r>
            <a:r>
              <a:rPr lang="ko-KR" altLang="en-US" dirty="0" smtClean="0"/>
              <a:t>목록 연습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만나러 가라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만지러 가라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보러 가라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맡아 보러 가라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가라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6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7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8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9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10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11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명사 목록 연습 </a:t>
            </a:r>
            <a:r>
              <a:rPr lang="en-US" altLang="ko-KR" dirty="0" smtClean="0"/>
              <a:t>12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</a:t>
            </a:r>
            <a:r>
              <a:rPr lang="en-US" altLang="ko-KR" dirty="0" smtClean="0"/>
              <a:t>+</a:t>
            </a:r>
            <a:r>
              <a:rPr lang="ko-KR" altLang="en-US" dirty="0" smtClean="0"/>
              <a:t>명사 </a:t>
            </a:r>
            <a:r>
              <a:rPr lang="ko-KR" altLang="en-US" dirty="0" smtClean="0"/>
              <a:t>목록 </a:t>
            </a:r>
            <a:r>
              <a:rPr lang="ko-KR" altLang="en-US" dirty="0" smtClean="0"/>
              <a:t>연습 </a:t>
            </a:r>
            <a:r>
              <a:rPr lang="en-US" altLang="ko-KR" dirty="0" smtClean="0"/>
              <a:t>1 ~</a:t>
            </a:r>
            <a:r>
              <a:rPr lang="ko-KR" altLang="en-US" dirty="0" smtClean="0"/>
              <a:t> </a:t>
            </a:r>
            <a:r>
              <a:rPr lang="en-US" altLang="ko-KR" dirty="0" smtClean="0"/>
              <a:t>12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동사  목록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명사  목록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학습시간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시험시간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점수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등급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성취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누려라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학습동아리 활동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&lt;&lt;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나누어라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3600" dirty="0" smtClean="0"/>
              <a:t>下剋上</a:t>
            </a:r>
            <a:endParaRPr lang="en-US" altLang="ko-KR" sz="3600" dirty="0" smtClean="0"/>
          </a:p>
          <a:p>
            <a:endParaRPr lang="en-US" altLang="ko-KR" sz="3600" dirty="0"/>
          </a:p>
          <a:p>
            <a:r>
              <a:rPr lang="ko-KR" altLang="en-US" sz="3600" dirty="0" smtClean="0"/>
              <a:t>하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중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중상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상위권</a:t>
            </a:r>
            <a:r>
              <a:rPr lang="en-US" altLang="ko-KR" sz="3600" dirty="0" smtClean="0"/>
              <a:t>,</a:t>
            </a:r>
            <a:r>
              <a:rPr lang="ko-KR" altLang="en-US" sz="3600" dirty="0" err="1" smtClean="0"/>
              <a:t>초일류권</a:t>
            </a:r>
            <a:endParaRPr lang="en-US" altLang="ko-KR" sz="3600" dirty="0" smtClean="0"/>
          </a:p>
          <a:p>
            <a:endParaRPr lang="en-US" altLang="ko-KR" sz="3600" dirty="0"/>
          </a:p>
          <a:p>
            <a:r>
              <a:rPr lang="ko-KR" altLang="en-US" sz="3600" dirty="0" smtClean="0"/>
              <a:t>성품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성격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성질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성적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성취</a:t>
            </a:r>
            <a:endParaRPr lang="en-US" altLang="ko-KR" sz="3600" dirty="0" smtClean="0"/>
          </a:p>
          <a:p>
            <a:endParaRPr lang="en-US" altLang="ko-KR" sz="3600" dirty="0"/>
          </a:p>
          <a:p>
            <a:r>
              <a:rPr lang="ko-KR" altLang="en-US" sz="3600" dirty="0" smtClean="0"/>
              <a:t>태도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인내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愼獨</a:t>
            </a:r>
            <a:endParaRPr lang="en-US" altLang="ko-KR" sz="3600" dirty="0" smtClean="0"/>
          </a:p>
          <a:p>
            <a:endParaRPr lang="ko-KR" altLang="en-US" sz="3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동사 목록 </a:t>
            </a:r>
            <a:r>
              <a:rPr lang="ko-KR" altLang="en-US" dirty="0" smtClean="0"/>
              <a:t>나아지거라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671</Words>
  <Application>Microsoft Office PowerPoint</Application>
  <PresentationFormat>화면 슬라이드 쇼(4:3)</PresentationFormat>
  <Paragraphs>340</Paragraphs>
  <Slides>67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67</vt:i4>
      </vt:variant>
    </vt:vector>
  </HeadingPairs>
  <TitlesOfParts>
    <vt:vector size="68" baseType="lpstr">
      <vt:lpstr>광장</vt:lpstr>
      <vt:lpstr>       청소년 학습코칭 동사 &amp; 명사 목록</vt:lpstr>
      <vt:lpstr>동사 목록 가져라</vt:lpstr>
      <vt:lpstr>동사 목록 가려라</vt:lpstr>
      <vt:lpstr>동사 목록 가르쳐라</vt:lpstr>
      <vt:lpstr>동사 목록 가두어라</vt:lpstr>
      <vt:lpstr>동사 목록 가라</vt:lpstr>
      <vt:lpstr>동사 목록 누려라</vt:lpstr>
      <vt:lpstr>동사 목록 나누어라</vt:lpstr>
      <vt:lpstr>동사 목록 나아지거라</vt:lpstr>
      <vt:lpstr>동사 목록 나대로 하거라</vt:lpstr>
      <vt:lpstr>동사 목록 나대거라</vt:lpstr>
      <vt:lpstr>동사 목록 날려라</vt:lpstr>
      <vt:lpstr>동사 목록 다스려라</vt:lpstr>
      <vt:lpstr>동사 목록 다그쳐라</vt:lpstr>
      <vt:lpstr>동사 목록 다져라</vt:lpstr>
      <vt:lpstr>동사 목록 다려라</vt:lpstr>
      <vt:lpstr>동사 목록 담아라</vt:lpstr>
      <vt:lpstr>동사 목록 마름질하라</vt:lpstr>
      <vt:lpstr>동사 목록 버려라</vt:lpstr>
      <vt:lpstr>동사 목록 벼리거라</vt:lpstr>
      <vt:lpstr>동사 목록 사거라</vt:lpstr>
      <vt:lpstr>동사 목록 *(몸) 사려라</vt:lpstr>
      <vt:lpstr>동사 목록 살려라</vt:lpstr>
      <vt:lpstr>동사 목록 실어라</vt:lpstr>
      <vt:lpstr>동사 목록 열어라</vt:lpstr>
      <vt:lpstr>동사 목록 이루어라</vt:lpstr>
      <vt:lpstr>동사 목록 익혀라</vt:lpstr>
      <vt:lpstr>동사 목록 잊어라</vt:lpstr>
      <vt:lpstr>동사 목록 자거라</vt:lpstr>
      <vt:lpstr>동사 목록 저려라</vt:lpstr>
      <vt:lpstr>동사 목록 차려라</vt:lpstr>
      <vt:lpstr>동사 목록 추려라</vt:lpstr>
      <vt:lpstr>동사 목록 키질하라</vt:lpstr>
      <vt:lpstr>동사 목록 타블라라사하라</vt:lpstr>
      <vt:lpstr>동사 목록 파거라</vt:lpstr>
      <vt:lpstr>동사 목록 팔아라</vt:lpstr>
      <vt:lpstr>동사 목록 해보거라</vt:lpstr>
      <vt:lpstr>동사 목록 연습 1</vt:lpstr>
      <vt:lpstr>동사 목록 연습 2</vt:lpstr>
      <vt:lpstr>동사 목록 연습 3</vt:lpstr>
      <vt:lpstr>동사 목록 연습 4</vt:lpstr>
      <vt:lpstr>동사 목록 연습 5</vt:lpstr>
      <vt:lpstr>동사 목록 연습 6</vt:lpstr>
      <vt:lpstr>동사 목록 연습 7</vt:lpstr>
      <vt:lpstr>동사 목록 연습 8</vt:lpstr>
      <vt:lpstr>동사 목록 연습 9</vt:lpstr>
      <vt:lpstr>동사 목록 연습 10</vt:lpstr>
      <vt:lpstr>동사 목록 연습 11</vt:lpstr>
      <vt:lpstr>동사 목록 연습 12</vt:lpstr>
      <vt:lpstr>명사 목록</vt:lpstr>
      <vt:lpstr>명사 목록</vt:lpstr>
      <vt:lpstr>명사 목록</vt:lpstr>
      <vt:lpstr>명사 목록</vt:lpstr>
      <vt:lpstr>명사 목록</vt:lpstr>
      <vt:lpstr>명사 목록 연습 1</vt:lpstr>
      <vt:lpstr>명사 목록 연습 2</vt:lpstr>
      <vt:lpstr>명사 목록 연습 3</vt:lpstr>
      <vt:lpstr>명사 목록 연습 4</vt:lpstr>
      <vt:lpstr>명사 목록 연습 5</vt:lpstr>
      <vt:lpstr>명사 목록 연습 6</vt:lpstr>
      <vt:lpstr>명사 목록 연습 7</vt:lpstr>
      <vt:lpstr>명사 목록 연습 8</vt:lpstr>
      <vt:lpstr>명사 목록 연습 9</vt:lpstr>
      <vt:lpstr>명사 목록 연습 10</vt:lpstr>
      <vt:lpstr>명사 목록 연습 11</vt:lpstr>
      <vt:lpstr>명사 목록 연습 12</vt:lpstr>
      <vt:lpstr>동사+명사 목록 연습 1 ~ 12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학습코칭 동사 명사 목록</dc:title>
  <dc:creator>SEC</dc:creator>
  <cp:lastModifiedBy>SEC</cp:lastModifiedBy>
  <cp:revision>63</cp:revision>
  <dcterms:created xsi:type="dcterms:W3CDTF">2012-07-11T03:35:16Z</dcterms:created>
  <dcterms:modified xsi:type="dcterms:W3CDTF">2012-07-11T04:47:20Z</dcterms:modified>
</cp:coreProperties>
</file>