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A7D69D3-5CB8-4D8F-A3F2-D325112248F2}" type="datetimeFigureOut">
              <a:rPr lang="ko-KR" altLang="en-US" smtClean="0"/>
              <a:pPr/>
              <a:t>2012-07-10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E73F5B1-A9CF-42B6-801E-D02A64CB1E0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22376" y="764704"/>
            <a:ext cx="6081872" cy="2884302"/>
          </a:xfrm>
        </p:spPr>
        <p:txBody>
          <a:bodyPr>
            <a:normAutofit/>
          </a:bodyPr>
          <a:lstStyle/>
          <a:p>
            <a:r>
              <a:rPr lang="ko-KR" altLang="en-US" sz="6000" dirty="0" smtClean="0"/>
              <a:t>지혜롭고</a:t>
            </a:r>
            <a:r>
              <a:rPr lang="en-US" altLang="ko-KR" sz="6000" dirty="0" smtClean="0"/>
              <a:t/>
            </a:r>
            <a:br>
              <a:rPr lang="en-US" altLang="ko-KR" sz="6000" dirty="0" smtClean="0"/>
            </a:br>
            <a:r>
              <a:rPr lang="ko-KR" altLang="en-US" sz="6000" dirty="0" smtClean="0"/>
              <a:t>깔끔한</a:t>
            </a:r>
            <a:r>
              <a:rPr lang="en-US" altLang="ko-KR" sz="6000" dirty="0" smtClean="0"/>
              <a:t> </a:t>
            </a:r>
            <a:br>
              <a:rPr lang="en-US" altLang="ko-KR" sz="6000" dirty="0" smtClean="0"/>
            </a:br>
            <a:r>
              <a:rPr lang="ko-KR" altLang="en-US" sz="6000" dirty="0" smtClean="0"/>
              <a:t>청소년 </a:t>
            </a:r>
            <a:r>
              <a:rPr lang="ko-KR" altLang="en-US" sz="6000" dirty="0" err="1" smtClean="0"/>
              <a:t>코칭</a:t>
            </a:r>
            <a:endParaRPr lang="ko-KR" altLang="en-US" sz="6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ko-KR" dirty="0" smtClean="0"/>
          </a:p>
          <a:p>
            <a:r>
              <a:rPr lang="ko-KR" altLang="en-US" sz="3000" dirty="0" smtClean="0">
                <a:solidFill>
                  <a:srgbClr val="0070C0"/>
                </a:solidFill>
              </a:rPr>
              <a:t>대화용 간단한 키워드</a:t>
            </a:r>
            <a:endParaRPr lang="en-US" altLang="ko-KR" sz="3000" dirty="0" smtClean="0">
              <a:solidFill>
                <a:srgbClr val="0070C0"/>
              </a:solidFill>
            </a:endParaRPr>
          </a:p>
          <a:p>
            <a:r>
              <a:rPr lang="en-US" altLang="ko-KR" sz="3000" dirty="0" smtClean="0">
                <a:solidFill>
                  <a:srgbClr val="0070C0"/>
                </a:solidFill>
              </a:rPr>
              <a:t>2012.7.10.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애용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아지트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복합 공간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채움 비움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히프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크기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채움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벽지 </a:t>
            </a:r>
            <a:r>
              <a:rPr lang="ko-KR" altLang="en-US" dirty="0" err="1" smtClean="0"/>
              <a:t>칼러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방향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벗어나고픈 정글탐험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다시 오고픈 경치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여행지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늪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상호신뢰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부모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형제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선생님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자기 감정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err="1" smtClean="0"/>
                        <a:t>코스모폴리탄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친구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스트레스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관리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다문화 차이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꾸중</a:t>
                      </a:r>
                      <a:r>
                        <a:rPr lang="en-US" altLang="ko-KR" sz="3200" dirty="0" smtClean="0"/>
                        <a:t>,</a:t>
                      </a:r>
                      <a:r>
                        <a:rPr lang="ko-KR" altLang="en-US" sz="3200" dirty="0" smtClean="0"/>
                        <a:t>칭찬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인연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혈연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에피소드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지연</a:t>
            </a:r>
            <a:r>
              <a:rPr lang="en-US" altLang="ko-KR" dirty="0" smtClean="0"/>
              <a:t>&lt;</a:t>
            </a:r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학연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직연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err="1" smtClean="0"/>
              <a:t>여행연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인연 혹은 악연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배경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과정</a:t>
            </a:r>
            <a:r>
              <a:rPr lang="en-US" altLang="ko-KR" dirty="0" smtClean="0"/>
              <a:t>,</a:t>
            </a:r>
            <a:r>
              <a:rPr lang="ko-KR" altLang="en-US" dirty="0" smtClean="0"/>
              <a:t>결과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부모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한부모</a:t>
            </a:r>
            <a:r>
              <a:rPr lang="ko-KR" altLang="en-US" dirty="0" smtClean="0"/>
              <a:t> 가족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정체성 일상 혹은 일탈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자신감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자중심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본 혹은 본보기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담배</a:t>
            </a:r>
            <a:r>
              <a:rPr lang="en-US" altLang="ko-KR" dirty="0" smtClean="0"/>
              <a:t>,</a:t>
            </a:r>
            <a:r>
              <a:rPr lang="ko-KR" altLang="en-US" dirty="0" smtClean="0"/>
              <a:t>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마약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5. ADHD,</a:t>
            </a:r>
            <a:r>
              <a:rPr lang="ko-KR" altLang="en-US" dirty="0" smtClean="0"/>
              <a:t>대사증후군</a:t>
            </a:r>
            <a:r>
              <a:rPr lang="en-US" altLang="ko-KR" dirty="0" smtClean="0"/>
              <a:t>,</a:t>
            </a:r>
            <a:r>
              <a:rPr lang="ko-KR" altLang="en-US" dirty="0" smtClean="0"/>
              <a:t>비만 문제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smtClean="0"/>
              <a:t>성교육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신체 변화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외모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성도덕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자위행위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데이트</a:t>
            </a:r>
            <a:r>
              <a:rPr lang="en-US" altLang="ko-KR" dirty="0" smtClean="0"/>
              <a:t>,</a:t>
            </a:r>
            <a:r>
              <a:rPr lang="ko-KR" altLang="en-US" dirty="0" smtClean="0"/>
              <a:t>조기결혼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순결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선 넘기</a:t>
            </a:r>
            <a:r>
              <a:rPr lang="en-US" altLang="ko-KR" dirty="0" smtClean="0"/>
              <a:t>,</a:t>
            </a:r>
            <a:r>
              <a:rPr lang="ko-KR" altLang="en-US" dirty="0" smtClean="0"/>
              <a:t>성범죄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감정코칭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감정제어</a:t>
            </a:r>
            <a:r>
              <a:rPr lang="en-US" altLang="ko-KR" dirty="0" smtClean="0"/>
              <a:t>&lt;&lt;</a:t>
            </a:r>
            <a:r>
              <a:rPr lang="ko-KR" altLang="en-US" dirty="0" smtClean="0"/>
              <a:t>남에 대한 비판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평판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외로움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동배들의 압력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완벽 혹은 신독 혹은 이중생활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err="1" smtClean="0"/>
              <a:t>멘토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멘티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프렌토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프렌티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대상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비디오 게임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G-</a:t>
            </a:r>
            <a:r>
              <a:rPr lang="ko-KR" altLang="en-US" dirty="0" smtClean="0"/>
              <a:t>러닝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스마트러닝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영화</a:t>
            </a:r>
            <a:r>
              <a:rPr lang="en-US" altLang="ko-KR" dirty="0" smtClean="0"/>
              <a:t>,</a:t>
            </a:r>
            <a:r>
              <a:rPr lang="ko-KR" altLang="en-US" dirty="0" smtClean="0"/>
              <a:t>연극</a:t>
            </a:r>
            <a:r>
              <a:rPr lang="en-US" altLang="ko-KR" dirty="0" smtClean="0"/>
              <a:t>,</a:t>
            </a:r>
            <a:r>
              <a:rPr lang="ko-KR" altLang="en-US" dirty="0" smtClean="0"/>
              <a:t>문화생활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TV </a:t>
            </a:r>
            <a:r>
              <a:rPr lang="ko-KR" altLang="en-US" dirty="0" smtClean="0"/>
              <a:t>시청</a:t>
            </a: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중독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1. 15</a:t>
            </a:r>
            <a:r>
              <a:rPr lang="ko-KR" altLang="en-US" dirty="0" smtClean="0"/>
              <a:t>세 이상 음악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음란물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전자기기 </a:t>
            </a:r>
            <a:r>
              <a:rPr lang="ko-KR" altLang="en-US" dirty="0" err="1" smtClean="0"/>
              <a:t>오사용</a:t>
            </a:r>
            <a:r>
              <a:rPr lang="ko-KR" altLang="en-US" dirty="0" smtClean="0"/>
              <a:t> 중독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순서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시간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습관 관계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 관계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인간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행동 관계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 관계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 </a:t>
            </a:r>
            <a:r>
              <a:rPr lang="ko-KR" altLang="en-US" dirty="0" smtClean="0"/>
              <a:t>관계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@ </a:t>
            </a:r>
            <a:r>
              <a:rPr lang="ko-KR" altLang="en-US" smtClean="0"/>
              <a:t>학습자 스스로 </a:t>
            </a:r>
            <a:r>
              <a:rPr lang="ko-KR" altLang="en-US" dirty="0" smtClean="0"/>
              <a:t>더 살 붙이고 이 키워드 등으로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  http</a:t>
            </a:r>
            <a:r>
              <a:rPr lang="en-US" altLang="ko-KR" dirty="0" smtClean="0">
                <a:hlinkClick r:id="rId2"/>
              </a:rPr>
              <a:t>://www.aol.com</a:t>
            </a:r>
            <a:r>
              <a:rPr lang="en-US" altLang="ko-KR" dirty="0" smtClean="0">
                <a:hlinkClick r:id="rId2"/>
              </a:rPr>
              <a:t>/</a:t>
            </a:r>
            <a:r>
              <a:rPr lang="en-US" altLang="ko-KR" dirty="0" smtClean="0"/>
              <a:t>  </a:t>
            </a:r>
            <a:r>
              <a:rPr lang="ko-KR" altLang="en-US" dirty="0" smtClean="0"/>
              <a:t>하이퍼링크 더 걸어 보세요</a:t>
            </a:r>
            <a:r>
              <a:rPr lang="en-US" altLang="ko-KR" dirty="0" smtClean="0"/>
              <a:t>!</a:t>
            </a:r>
            <a:endParaRPr lang="ko-KR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접촉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인터넷 </a:t>
            </a:r>
            <a:r>
              <a:rPr lang="en-US" altLang="ko-KR" dirty="0" smtClean="0"/>
              <a:t>SNS</a:t>
            </a:r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err="1" smtClean="0"/>
              <a:t>독서물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나의 </a:t>
            </a:r>
            <a:r>
              <a:rPr lang="ko-KR" altLang="en-US" dirty="0" err="1" smtClean="0"/>
              <a:t>아바타</a:t>
            </a:r>
            <a:r>
              <a:rPr lang="ko-KR" altLang="en-US" dirty="0" smtClean="0"/>
              <a:t> 표현 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오만 가지 생각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뇌 구조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시간대별 주요관심사 </a:t>
            </a:r>
            <a:r>
              <a:rPr lang="en-US" altLang="ko-KR" dirty="0" smtClean="0"/>
              <a:t>3~7</a:t>
            </a:r>
            <a:r>
              <a:rPr lang="ko-KR" altLang="en-US" dirty="0" smtClean="0"/>
              <a:t>개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적어보기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매체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주종</a:t>
            </a:r>
            <a:r>
              <a:rPr lang="en-US" altLang="ko-KR" dirty="0" smtClean="0"/>
              <a:t>(</a:t>
            </a:r>
            <a:r>
              <a:rPr lang="ko-KR" altLang="en-US" dirty="0" smtClean="0"/>
              <a:t>편리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소유 전시</a:t>
            </a:r>
            <a:r>
              <a:rPr lang="en-US" altLang="ko-KR" dirty="0" smtClean="0"/>
              <a:t>,</a:t>
            </a:r>
            <a:r>
              <a:rPr lang="ko-KR" altLang="en-US" dirty="0" smtClean="0"/>
              <a:t>과시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소비 향유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UCC </a:t>
            </a:r>
            <a:r>
              <a:rPr lang="ko-KR" altLang="en-US" dirty="0" smtClean="0"/>
              <a:t>공유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진로 꿈 벤치마킹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세바시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테드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상황별</a:t>
            </a:r>
            <a:r>
              <a:rPr lang="ko-KR" altLang="en-US" dirty="0" smtClean="0"/>
              <a:t> 시나리오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상황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자극적인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반응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해결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좋은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아주 좋은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나쁜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아주 나쁜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로울</a:t>
            </a:r>
            <a:r>
              <a:rPr lang="ko-KR" altLang="en-US" dirty="0" smtClean="0"/>
              <a:t> 플레이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대화법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en-US" altLang="ko-KR" sz="3200" dirty="0" smtClean="0"/>
                        <a:t>&lt;</a:t>
                      </a:r>
                      <a:r>
                        <a:rPr lang="ko-KR" altLang="en-US" sz="3200" dirty="0" err="1" smtClean="0"/>
                        <a:t>감정코칭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거울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en-US" altLang="ko-KR" sz="3200" dirty="0" smtClean="0"/>
                        <a:t> </a:t>
                      </a:r>
                      <a:r>
                        <a:rPr lang="ko-KR" altLang="en-US" sz="3200" dirty="0" smtClean="0"/>
                        <a:t>나 전달법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3</a:t>
                      </a:r>
                      <a:r>
                        <a:rPr lang="ko-KR" altLang="en-US" sz="3200" dirty="0" smtClean="0"/>
                        <a:t>스텝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en-US" altLang="ko-KR" sz="3200" dirty="0" smtClean="0"/>
                        <a:t>+ </a:t>
                      </a:r>
                      <a:r>
                        <a:rPr lang="ko-KR" altLang="en-US" sz="3200" dirty="0" smtClean="0"/>
                        <a:t>내 의견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감정이입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그렇게요</a:t>
                      </a:r>
                      <a:r>
                        <a:rPr lang="en-US" altLang="ko-KR" sz="3200" dirty="0" smtClean="0"/>
                        <a:t>!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숨김없기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저는요</a:t>
                      </a:r>
                      <a:r>
                        <a:rPr lang="en-US" altLang="ko-KR" sz="3200" dirty="0" smtClean="0"/>
                        <a:t>!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다 털기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이럼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어떠세요</a:t>
                      </a:r>
                      <a:r>
                        <a:rPr lang="en-US" altLang="ko-KR" sz="3200" dirty="0" smtClean="0"/>
                        <a:t>?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멘토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멘티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조언 구하기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통로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방법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벤다이어그램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뭘 알고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모르고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있는지</a:t>
                      </a:r>
                      <a:r>
                        <a:rPr lang="en-US" altLang="ko-KR" sz="3200" dirty="0" smtClean="0"/>
                        <a:t>?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어떻게 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생각하는지</a:t>
                      </a:r>
                      <a:r>
                        <a:rPr lang="en-US" altLang="ko-KR" sz="3200" dirty="0" smtClean="0"/>
                        <a:t>?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어떻게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적용할까</a:t>
                      </a:r>
                      <a:r>
                        <a:rPr lang="en-US" altLang="ko-KR" sz="3200" dirty="0" smtClean="0"/>
                        <a:t>?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 smtClean="0"/>
                        <a:t>Know-what?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dirty="0" smtClean="0"/>
                        <a:t>Know-how?</a:t>
                      </a:r>
                      <a:endParaRPr lang="ko-KR" altLang="en-US" sz="3200" dirty="0" smtClean="0"/>
                    </a:p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dirty="0" smtClean="0"/>
                        <a:t>Know-App?</a:t>
                      </a:r>
                      <a:endParaRPr lang="ko-KR" altLang="en-US" sz="3200" dirty="0" smtClean="0"/>
                    </a:p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문제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해결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독서</a:t>
            </a:r>
            <a:r>
              <a:rPr lang="en-US" altLang="ko-KR" dirty="0" smtClean="0"/>
              <a:t>,</a:t>
            </a:r>
            <a:r>
              <a:rPr lang="ko-KR" altLang="en-US" dirty="0" smtClean="0"/>
              <a:t>시청각 이력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br>
              <a:rPr lang="ko-KR" altLang="en-US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본이 되는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인물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en-US" altLang="ko-KR" sz="3200" dirty="0" smtClean="0"/>
                        <a:t>&lt;</a:t>
                      </a:r>
                      <a:r>
                        <a:rPr lang="ko-KR" altLang="en-US" sz="3200" dirty="0" smtClean="0"/>
                        <a:t>독서</a:t>
                      </a:r>
                      <a:r>
                        <a:rPr lang="en-US" altLang="ko-KR" sz="3200" dirty="0" smtClean="0"/>
                        <a:t>,</a:t>
                      </a:r>
                    </a:p>
                    <a:p>
                      <a:pPr latinLnBrk="1"/>
                      <a:r>
                        <a:rPr lang="en-US" altLang="ko-KR" sz="3200" dirty="0" smtClean="0"/>
                        <a:t> </a:t>
                      </a:r>
                      <a:r>
                        <a:rPr lang="ko-KR" altLang="en-US" sz="3200" dirty="0" smtClean="0"/>
                        <a:t>시청각자료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본 받을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점이나  목표</a:t>
                      </a:r>
                      <a:endParaRPr lang="ko-KR" altLang="en-US" sz="32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키워드</a:t>
                      </a:r>
                      <a:r>
                        <a:rPr lang="en-US" altLang="ko-KR" sz="32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3200" dirty="0" err="1" smtClean="0"/>
                        <a:t>키쎈텐스</a:t>
                      </a:r>
                      <a:endParaRPr lang="ko-KR" altLang="en-US" sz="32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</a:t>
            </a:r>
            <a:r>
              <a:rPr lang="en-US" altLang="ko-KR" dirty="0" smtClean="0"/>
              <a:t>1. </a:t>
            </a:r>
            <a:r>
              <a:rPr lang="ko-KR" altLang="en-US" dirty="0" smtClean="0"/>
              <a:t>시간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우선 배열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854"/>
                <a:gridCol w="2727854"/>
                <a:gridCol w="2727854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여가 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휴식시간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우선순위</a:t>
                      </a:r>
                      <a:endParaRPr lang="ko-KR" altLang="en-US" sz="40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학습시간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숙제시간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계획시간</a:t>
                      </a:r>
                      <a:endParaRPr lang="ko-KR" altLang="en-US" sz="4000" dirty="0"/>
                    </a:p>
                  </a:txBody>
                  <a:tcPr marL="90928" marR="90928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공부시간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복습시간</a:t>
                      </a:r>
                      <a:endParaRPr lang="ko-KR" altLang="en-US" sz="4000" dirty="0"/>
                    </a:p>
                  </a:txBody>
                  <a:tcPr marL="90928" marR="90928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4000" dirty="0" smtClean="0"/>
                        <a:t>예습시간</a:t>
                      </a:r>
                      <a:endParaRPr lang="ko-KR" altLang="en-US" sz="4000" dirty="0"/>
                    </a:p>
                  </a:txBody>
                  <a:tcPr marL="90928" marR="90928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저축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시간은 아깝게 흐른다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(</a:t>
            </a:r>
            <a:r>
              <a:rPr lang="ko-KR" altLang="en-US" dirty="0" smtClean="0"/>
              <a:t>역사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돌고 돌아 넘치고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남아돈다</a:t>
            </a:r>
            <a:r>
              <a:rPr lang="en-US" altLang="ko-KR" dirty="0" smtClean="0"/>
              <a:t>?</a:t>
            </a:r>
          </a:p>
          <a:p>
            <a:endParaRPr lang="en-US" altLang="ko-KR" dirty="0"/>
          </a:p>
          <a:p>
            <a:r>
              <a:rPr lang="en-US" altLang="ko-KR" dirty="0" smtClean="0"/>
              <a:t>3. (</a:t>
            </a:r>
            <a:r>
              <a:rPr lang="ko-KR" altLang="en-US" dirty="0" smtClean="0"/>
              <a:t>미 </a:t>
            </a:r>
            <a:r>
              <a:rPr lang="ko-KR" altLang="en-US" sz="1200" dirty="0" smtClean="0"/>
              <a:t>혹은</a:t>
            </a:r>
            <a:r>
              <a:rPr lang="ko-KR" altLang="en-US" dirty="0" smtClean="0"/>
              <a:t> 추</a:t>
            </a:r>
            <a:r>
              <a:rPr lang="en-US" altLang="ko-KR" dirty="0" smtClean="0"/>
              <a:t>)</a:t>
            </a:r>
            <a:r>
              <a:rPr lang="ko-KR" altLang="en-US" dirty="0" smtClean="0"/>
              <a:t>반복 속의 낭비 혹은 생산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실행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아침형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점심 활용형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오후 활용형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새벽활용형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비상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날개 짓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반복</a:t>
            </a:r>
            <a:r>
              <a:rPr lang="en-US" altLang="ko-KR" dirty="0" smtClean="0"/>
              <a:t>(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비상 </a:t>
            </a:r>
            <a:r>
              <a:rPr lang="en-US" altLang="ko-KR" dirty="0" smtClean="0"/>
              <a:t>-- </a:t>
            </a:r>
            <a:r>
              <a:rPr lang="ko-KR" altLang="en-US" dirty="0" smtClean="0"/>
              <a:t>목적지 이동 편리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 - </a:t>
            </a:r>
            <a:r>
              <a:rPr lang="ko-KR" altLang="en-US" dirty="0" smtClean="0"/>
              <a:t>습관</a:t>
            </a:r>
            <a:r>
              <a:rPr lang="en-US" altLang="ko-KR" dirty="0" smtClean="0"/>
              <a:t>(</a:t>
            </a:r>
            <a:r>
              <a:rPr lang="ko-KR" altLang="en-US" dirty="0" smtClean="0"/>
              <a:t>결정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1. 1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24</a:t>
            </a:r>
            <a:r>
              <a:rPr lang="ko-KR" altLang="en-US" dirty="0" smtClean="0"/>
              <a:t>시간 중 고효율 투자 </a:t>
            </a:r>
            <a:r>
              <a:rPr lang="ko-KR" altLang="en-US" dirty="0" smtClean="0"/>
              <a:t>시간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&lt; 30</a:t>
            </a:r>
            <a:r>
              <a:rPr lang="ko-KR" altLang="en-US" dirty="0" smtClean="0"/>
              <a:t>분</a:t>
            </a:r>
            <a:r>
              <a:rPr lang="en-US" altLang="ko-KR" dirty="0" smtClean="0"/>
              <a:t>~50</a:t>
            </a:r>
            <a:r>
              <a:rPr lang="ko-KR" altLang="en-US" dirty="0" smtClean="0"/>
              <a:t>분 단위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2. 10,000</a:t>
            </a:r>
            <a:r>
              <a:rPr lang="ko-KR" altLang="en-US" dirty="0" smtClean="0"/>
              <a:t>시간 집중 연마 </a:t>
            </a:r>
            <a:r>
              <a:rPr lang="ko-KR" altLang="en-US" dirty="0" smtClean="0"/>
              <a:t>납득</a:t>
            </a:r>
            <a:r>
              <a:rPr lang="en-US" altLang="ko-KR" dirty="0" smtClean="0"/>
              <a:t>,</a:t>
            </a:r>
            <a:r>
              <a:rPr lang="ko-KR" altLang="en-US" dirty="0" smtClean="0"/>
              <a:t>습득</a:t>
            </a:r>
            <a:r>
              <a:rPr lang="en-US" altLang="ko-KR" dirty="0" smtClean="0"/>
              <a:t>,</a:t>
            </a:r>
            <a:r>
              <a:rPr lang="ko-KR" altLang="en-US" dirty="0" smtClean="0"/>
              <a:t>터득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취득</a:t>
            </a:r>
            <a:r>
              <a:rPr lang="en-US" altLang="ko-KR" dirty="0" smtClean="0"/>
              <a:t>,</a:t>
            </a:r>
            <a:r>
              <a:rPr lang="ko-KR" altLang="en-US" dirty="0" smtClean="0"/>
              <a:t>설득</a:t>
            </a:r>
            <a:r>
              <a:rPr lang="en-US" altLang="ko-KR" dirty="0" smtClean="0"/>
              <a:t> </a:t>
            </a:r>
            <a:r>
              <a:rPr lang="ko-KR" altLang="en-US" dirty="0" smtClean="0"/>
              <a:t>시간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실제 </a:t>
            </a:r>
            <a:r>
              <a:rPr lang="ko-KR" altLang="en-US" dirty="0" smtClean="0"/>
              <a:t>집중 결정시간</a:t>
            </a:r>
            <a:endParaRPr lang="en-US" altLang="ko-KR" dirty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예시</a:t>
            </a:r>
            <a:r>
              <a:rPr lang="en-US" altLang="ko-KR" dirty="0" smtClean="0"/>
              <a:t>&gt; </a:t>
            </a:r>
            <a:r>
              <a:rPr lang="ko-KR" altLang="en-US" dirty="0" smtClean="0"/>
              <a:t>시험 준비 시간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시험시간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</a:t>
            </a:r>
            <a:r>
              <a:rPr lang="en-US" altLang="ko-KR" dirty="0" smtClean="0"/>
              <a:t>(</a:t>
            </a:r>
            <a:r>
              <a:rPr lang="ko-KR" altLang="en-US" dirty="0" smtClean="0"/>
              <a:t>하숙</a:t>
            </a:r>
            <a:r>
              <a:rPr lang="en-US" altLang="ko-KR" dirty="0" smtClean="0"/>
              <a:t>)</a:t>
            </a:r>
            <a:r>
              <a:rPr lang="ko-KR" altLang="en-US" dirty="0" smtClean="0"/>
              <a:t>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일어나서  가정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학교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3. </a:t>
            </a:r>
            <a:r>
              <a:rPr lang="ko-KR" altLang="en-US" dirty="0" smtClean="0"/>
              <a:t>방과후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학원</a:t>
            </a:r>
            <a:r>
              <a:rPr lang="en-US" altLang="ko-KR" dirty="0" smtClean="0"/>
              <a:t>,,,, &gt;</a:t>
            </a:r>
          </a:p>
          <a:p>
            <a:endParaRPr lang="en-US" altLang="ko-KR" dirty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잠 </a:t>
            </a:r>
            <a:r>
              <a:rPr lang="ko-KR" altLang="en-US" dirty="0" err="1" smtClean="0"/>
              <a:t>자기전</a:t>
            </a:r>
            <a:r>
              <a:rPr lang="ko-KR" altLang="en-US" dirty="0" smtClean="0"/>
              <a:t> 가정 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공간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각인 관계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실제 공간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2. </a:t>
            </a:r>
            <a:r>
              <a:rPr lang="ko-KR" altLang="en-US" dirty="0" smtClean="0"/>
              <a:t>가상 공간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77</TotalTime>
  <Words>564</Words>
  <Application>Microsoft Office PowerPoint</Application>
  <PresentationFormat>화면 슬라이드 쇼(4:3)</PresentationFormat>
  <Paragraphs>218</Paragraphs>
  <Slides>27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27</vt:i4>
      </vt:variant>
    </vt:vector>
  </HeadingPairs>
  <TitlesOfParts>
    <vt:vector size="28" baseType="lpstr">
      <vt:lpstr>모양</vt:lpstr>
      <vt:lpstr>지혜롭고 깔끔한  청소년 코칭</vt:lpstr>
      <vt:lpstr>순서</vt:lpstr>
      <vt:lpstr>  1. 시간 - 습관(우선 배열) 관계  </vt:lpstr>
      <vt:lpstr> 1. 시간 - 습관(저축) 관계 </vt:lpstr>
      <vt:lpstr> 1. 시간 - 습관(실행) 관계 </vt:lpstr>
      <vt:lpstr> 1. 시간 - 습관(비상) 관계 </vt:lpstr>
      <vt:lpstr> 1. 시간 - 습관(결정) 관계 </vt:lpstr>
      <vt:lpstr>2. 공간 - 각인(하숙) 관계 </vt:lpstr>
      <vt:lpstr>2. 공간 - 각인 관계 </vt:lpstr>
      <vt:lpstr>2. 공간 - 각인(애용) 관계 </vt:lpstr>
      <vt:lpstr>2. 공간 - 각인(히프) 관계 </vt:lpstr>
      <vt:lpstr>2. 공간 - 각인 관계 </vt:lpstr>
      <vt:lpstr> 3. 인간 - 행동(상호신뢰) 관계 </vt:lpstr>
      <vt:lpstr> 3. 인간 - 행동(인연) 관계 </vt:lpstr>
      <vt:lpstr> 3. 인간 - 행동(배경,과정,결과) 관계 </vt:lpstr>
      <vt:lpstr> 3. 인간 - 행동(성교육) 관계 </vt:lpstr>
      <vt:lpstr> 3. 인간 - 행동(감정코칭) 관계 </vt:lpstr>
      <vt:lpstr> 4. 매체 - 주종(대상) 관계 </vt:lpstr>
      <vt:lpstr> 4. 매체 - 주종(중독) 관계 </vt:lpstr>
      <vt:lpstr> 4. 매체 - 주종(접촉) 관계 </vt:lpstr>
      <vt:lpstr> 4. 매체 - 주종 관계 </vt:lpstr>
      <vt:lpstr> 4. 매체 - 주종(편리) 관계 </vt:lpstr>
      <vt:lpstr> 5. 문제 &amp; 해결(상황별 시나리오) 관계 </vt:lpstr>
      <vt:lpstr> 5. 문제 &amp; 해결(로울 플레이) 관계 </vt:lpstr>
      <vt:lpstr> 5. 문제 &amp; 해결(멘토-멘티) 관계 </vt:lpstr>
      <vt:lpstr> 5. 문제 &amp; 해결(벤다이어그램) 관계 </vt:lpstr>
      <vt:lpstr> 5. 문제 &amp; 해결(독서,시청각 이력) 관계 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지혜로운 청소년 코칭</dc:title>
  <dc:creator>SEC</dc:creator>
  <cp:lastModifiedBy>SEC</cp:lastModifiedBy>
  <cp:revision>45</cp:revision>
  <dcterms:created xsi:type="dcterms:W3CDTF">2012-07-10T05:04:07Z</dcterms:created>
  <dcterms:modified xsi:type="dcterms:W3CDTF">2012-07-10T06:22:41Z</dcterms:modified>
</cp:coreProperties>
</file>