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5081-8D47-48E5-9BE7-4884C6156B5E}" type="datetimeFigureOut">
              <a:rPr lang="ko-KR" altLang="en-US" smtClean="0"/>
              <a:pPr/>
              <a:t>2012-04-18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0D94-1435-4486-99D5-3B472750E2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5081-8D47-48E5-9BE7-4884C6156B5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2012-04-18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0D94-1435-4486-99D5-3B472750E2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133" y="2060848"/>
            <a:ext cx="666400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영 광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타  나셨네    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877" y="3862789"/>
            <a:ext cx="69974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권  능 </a:t>
            </a:r>
            <a:r>
              <a:rPr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으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임 하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셨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네             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0155" y="30395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주님의 영광 나타나셨네</a:t>
            </a:r>
            <a:endParaRPr lang="ko-KR" alt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060848"/>
            <a:ext cx="68403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죽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음  에서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살리  신주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성령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068" y="3862789"/>
            <a:ext cx="673453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놀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라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   주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 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     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902" y="2060848"/>
            <a:ext cx="770916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할렐루야주의  나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라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</a:t>
            </a:r>
            <a:r>
              <a:rPr lang="en-US" altLang="ko-KR" sz="36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36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눈먼자는눈을뜨며</a:t>
            </a:r>
            <a:r>
              <a:rPr lang="en-US" altLang="ko-KR" sz="36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862789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할렐루야임하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소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en-US" altLang="ko-KR" sz="36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36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저는자는걷게되리</a:t>
            </a:r>
            <a:r>
              <a:rPr lang="en-US" altLang="ko-KR" sz="36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902" y="2060848"/>
            <a:ext cx="72795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나는선포하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만왕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</a:t>
            </a:r>
            <a:r>
              <a:rPr lang="ko-KR" altLang="en-US" sz="40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왕예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823" y="3862789"/>
            <a:ext cx="64748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의나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라임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하시네   </a:t>
            </a:r>
            <a:r>
              <a:rPr lang="ko-KR" altLang="en-US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en-US" altLang="ko-KR" sz="40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</Words>
  <Application>Microsoft Office PowerPoint</Application>
  <PresentationFormat>화면 슬라이드 쇼(4:3)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Office 테마</vt:lpstr>
      <vt:lpstr>1_Office 테마</vt:lpstr>
      <vt:lpstr>2_Office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김경민</cp:lastModifiedBy>
  <cp:revision>2</cp:revision>
  <dcterms:created xsi:type="dcterms:W3CDTF">2011-09-02T08:56:05Z</dcterms:created>
  <dcterms:modified xsi:type="dcterms:W3CDTF">2012-04-18T02:30:25Z</dcterms:modified>
</cp:coreProperties>
</file>