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2"/>
  </p:notesMasterIdLst>
  <p:sldIdLst>
    <p:sldId id="256" r:id="rId2"/>
    <p:sldId id="261" r:id="rId3"/>
    <p:sldId id="262" r:id="rId4"/>
    <p:sldId id="284" r:id="rId5"/>
    <p:sldId id="263" r:id="rId6"/>
    <p:sldId id="264" r:id="rId7"/>
    <p:sldId id="265" r:id="rId8"/>
    <p:sldId id="285" r:id="rId9"/>
    <p:sldId id="266" r:id="rId10"/>
    <p:sldId id="267" r:id="rId11"/>
    <p:sldId id="268" r:id="rId12"/>
    <p:sldId id="318" r:id="rId13"/>
    <p:sldId id="269" r:id="rId14"/>
    <p:sldId id="270" r:id="rId15"/>
    <p:sldId id="319" r:id="rId16"/>
    <p:sldId id="32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6" r:id="rId31"/>
    <p:sldId id="287" r:id="rId32"/>
    <p:sldId id="257" r:id="rId33"/>
    <p:sldId id="258" r:id="rId34"/>
    <p:sldId id="259" r:id="rId35"/>
    <p:sldId id="260" r:id="rId36"/>
    <p:sldId id="288" r:id="rId37"/>
    <p:sldId id="289" r:id="rId38"/>
    <p:sldId id="317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9" r:id="rId58"/>
    <p:sldId id="308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21" r:id="rId67"/>
    <p:sldId id="322" r:id="rId68"/>
    <p:sldId id="323" r:id="rId69"/>
    <p:sldId id="324" r:id="rId70"/>
    <p:sldId id="325" r:id="rId7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8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A86C05-2E7C-43E9-9143-A6395B9FB759}" type="datetimeFigureOut">
              <a:rPr lang="ko-KR" altLang="en-US" smtClean="0"/>
              <a:t>2012-07-05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63E731-11E0-4E55-BCA9-BAA1BDFDAF1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3E731-11E0-4E55-BCA9-BAA1BDFDAF13}" type="slidenum">
              <a:rPr lang="ko-KR" altLang="en-US" smtClean="0"/>
              <a:t>64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7B7B86C-485A-46BA-9B2B-4F240166B80F}" type="datetimeFigureOut">
              <a:rPr lang="ko-KR" altLang="en-US" smtClean="0"/>
              <a:t>2012-07-05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07CC93D-6874-4571-836D-430D86574C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B7B86C-485A-46BA-9B2B-4F240166B80F}" type="datetimeFigureOut">
              <a:rPr lang="ko-KR" altLang="en-US" smtClean="0"/>
              <a:t>2012-07-05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7CC93D-6874-4571-836D-430D86574C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B7B86C-485A-46BA-9B2B-4F240166B80F}" type="datetimeFigureOut">
              <a:rPr lang="ko-KR" altLang="en-US" smtClean="0"/>
              <a:t>2012-07-05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7CC93D-6874-4571-836D-430D86574C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B7B86C-485A-46BA-9B2B-4F240166B80F}" type="datetimeFigureOut">
              <a:rPr lang="ko-KR" altLang="en-US" smtClean="0"/>
              <a:t>2012-07-05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7CC93D-6874-4571-836D-430D86574C09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B7B86C-485A-46BA-9B2B-4F240166B80F}" type="datetimeFigureOut">
              <a:rPr lang="ko-KR" altLang="en-US" smtClean="0"/>
              <a:t>2012-07-05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7CC93D-6874-4571-836D-430D86574C09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B7B86C-485A-46BA-9B2B-4F240166B80F}" type="datetimeFigureOut">
              <a:rPr lang="ko-KR" altLang="en-US" smtClean="0"/>
              <a:t>2012-07-05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7CC93D-6874-4571-836D-430D86574C09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B7B86C-485A-46BA-9B2B-4F240166B80F}" type="datetimeFigureOut">
              <a:rPr lang="ko-KR" altLang="en-US" smtClean="0"/>
              <a:t>2012-07-05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7CC93D-6874-4571-836D-430D86574C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B7B86C-485A-46BA-9B2B-4F240166B80F}" type="datetimeFigureOut">
              <a:rPr lang="ko-KR" altLang="en-US" smtClean="0"/>
              <a:t>2012-07-05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7CC93D-6874-4571-836D-430D86574C09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B7B86C-485A-46BA-9B2B-4F240166B80F}" type="datetimeFigureOut">
              <a:rPr lang="ko-KR" altLang="en-US" smtClean="0"/>
              <a:t>2012-07-05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7CC93D-6874-4571-836D-430D86574C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7B7B86C-485A-46BA-9B2B-4F240166B80F}" type="datetimeFigureOut">
              <a:rPr lang="ko-KR" altLang="en-US" smtClean="0"/>
              <a:t>2012-07-05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7CC93D-6874-4571-836D-430D86574C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7B7B86C-485A-46BA-9B2B-4F240166B80F}" type="datetimeFigureOut">
              <a:rPr lang="ko-KR" altLang="en-US" smtClean="0"/>
              <a:t>2012-07-05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07CC93D-6874-4571-836D-430D86574C09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7B7B86C-485A-46BA-9B2B-4F240166B80F}" type="datetimeFigureOut">
              <a:rPr lang="ko-KR" altLang="en-US" smtClean="0"/>
              <a:t>2012-07-05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07CC93D-6874-4571-836D-430D86574C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blog.naver.com/ymysy2020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blog.naver.com/PostView.nhn?blogId=ymysy2020&amp;logNo=130133367996&amp;categoryNo=0&amp;parentCategoryNo=1&amp;viewDate=&amp;currentPage=1&amp;postListTopCurrentPage=1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ymysy2020.blog.me/130105321254?Redirect=Log&amp;from=postView" TargetMode="External"/><Relationship Id="rId2" Type="http://schemas.openxmlformats.org/officeDocument/2006/relationships/hyperlink" Target="http://ymysy2020.blog.me/130096466875?Redirect=Log&amp;from=postView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ymysy2020.blog.me/130096466656?Redirect=Log&amp;from=postView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ymysy2020.blog.me/130134126094?Redirect=Log&amp;from=postView" TargetMode="External"/><Relationship Id="rId2" Type="http://schemas.openxmlformats.org/officeDocument/2006/relationships/hyperlink" Target="http://ymysy2020.blog.me/130132649153?Redirect=Log&amp;from=postView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ymysy2020.blog.me/130132910639?Redirect=Log&amp;from=postView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ol.com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ymysy2020.blog.me/130101851218?Redirect=Log&amp;from=postView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ymysy2020.blog.me/130095494730?Redirect=Log&amp;from=postView" TargetMode="External"/><Relationship Id="rId2" Type="http://schemas.openxmlformats.org/officeDocument/2006/relationships/hyperlink" Target="http://ymysy2020.blog.me/130128494784?Redirect=Log&amp;from=postView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ymysy2020.blog.me/130095501188?Redirect=Log&amp;from=postView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ymysy2020.blog.me/130093227921?Redirect=Log&amp;from=postView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ymysy2020.blog.me/130085552312?Redirect=Log&amp;from=postView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1eqnxBBRonQ" TargetMode="External"/><Relationship Id="rId2" Type="http://schemas.openxmlformats.org/officeDocument/2006/relationships/hyperlink" Target="http://www.youtube.com/watch?v=opT7I9Wk_2I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NSNbyLpDd9A" TargetMode="External"/><Relationship Id="rId4" Type="http://schemas.openxmlformats.org/officeDocument/2006/relationships/hyperlink" Target="http://www.youtube.com/watch?v=-zefuJlUVWw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_UVZ5jwI3YM" TargetMode="External"/><Relationship Id="rId2" Type="http://schemas.openxmlformats.org/officeDocument/2006/relationships/hyperlink" Target="http://www.youtube.com/watch?v=f5xygjNOSDQ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FDJ6osDSOg0" TargetMode="External"/><Relationship Id="rId4" Type="http://schemas.openxmlformats.org/officeDocument/2006/relationships/hyperlink" Target="http://www.youtube.com/watch?v=aa0ofzrat-M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naver.com/PostView.nhn?blogId=ymysy2020&amp;logNo=130133920709&amp;categoryNo=0&amp;parentCategoryNo=0&amp;viewDate=&amp;currentPage=1&amp;postListTopCurrentPage=" TargetMode="External"/><Relationship Id="rId2" Type="http://schemas.openxmlformats.org/officeDocument/2006/relationships/hyperlink" Target="http://blog.naver.com/PostView.nhn?blogId=ymysy2020&amp;logNo=130133724033&amp;categoryNo=0&amp;parentCategoryNo=0&amp;viewDate=&amp;currentPage=1&amp;postListTopCurrentPage=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log.naver.com/PostView.nhn?blogId=ymysy2020&amp;logNo=130132956223&amp;categoryNo=0&amp;parentCategoryNo=0&amp;viewDate=&amp;currentPage=4&amp;postListTopCurrentPage=" TargetMode="External"/><Relationship Id="rId4" Type="http://schemas.openxmlformats.org/officeDocument/2006/relationships/hyperlink" Target="http://blog.naver.com/PostView.nhn?blogId=ymysy2020&amp;logNo=130132956345&amp;categoryNo=0&amp;parentCategoryNo=0&amp;viewDate=&amp;currentPage=4&amp;postListTopCurrentPage=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naver.com/PostView.nhn?blogId=ymysy2020&amp;logNo=130133652374&amp;categoryNo=0&amp;parentCategoryNo=0&amp;viewDate=&amp;currentPage=1&amp;postListTopCurrentPage=" TargetMode="External"/><Relationship Id="rId2" Type="http://schemas.openxmlformats.org/officeDocument/2006/relationships/hyperlink" Target="http://blog.naver.com/PostView.nhn?blogId=ymysy2020&amp;logNo=130133367996&amp;categoryNo=0&amp;parentCategoryNo=0&amp;viewDate=&amp;currentPage=1&amp;postListTopCurrentPage=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log.naver.com/ymysy2020" TargetMode="External"/><Relationship Id="rId5" Type="http://schemas.openxmlformats.org/officeDocument/2006/relationships/hyperlink" Target="http://blog.naver.com/PostView.nhn?blogId=ymysy2020&amp;logNo=130133917600&amp;categoryNo=0&amp;parentCategoryNo=0&amp;viewDate=&amp;currentPage=1&amp;postListTopCurrentPage=" TargetMode="External"/><Relationship Id="rId4" Type="http://schemas.openxmlformats.org/officeDocument/2006/relationships/hyperlink" Target="http://blog.naver.com/PostView.nhn?blogId=ymysy2020&amp;logNo=130133480175&amp;categoryNo=0&amp;parentCategoryNo=0&amp;viewDate=&amp;currentPage=1&amp;postListTopCurrentPage=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naver.com/PostView.nhn?blogId=ymysy2020&amp;logNo=130133618339&amp;categoryNo=0&amp;parentCategoryNo=0&amp;viewDate=&amp;currentPage=1&amp;postListTopCurrentPage=" TargetMode="External"/><Relationship Id="rId2" Type="http://schemas.openxmlformats.org/officeDocument/2006/relationships/hyperlink" Target="http://blog.naver.com/PostView.nhn?blogId=ymysy2020&amp;logNo=130133724678&amp;categoryNo=0&amp;parentCategoryNo=0&amp;viewDate=&amp;currentPage=1&amp;postListTopCurrentPage=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log.naver.com/PostView.nhn?blogId=ymysy2020&amp;logNo=130132178356&amp;categoryNo=0&amp;parentCategoryNo=0&amp;viewDate=&amp;currentPage=5&amp;postListTopCurrentPage=" TargetMode="External"/><Relationship Id="rId5" Type="http://schemas.openxmlformats.org/officeDocument/2006/relationships/hyperlink" Target="http://blog.naver.com/PostView.nhn?blogId=ymysy2020&amp;logNo=130133303229&amp;categoryNo=0&amp;parentCategoryNo=0&amp;viewDate=&amp;currentPage=1&amp;postListTopCurrentPage=" TargetMode="External"/><Relationship Id="rId4" Type="http://schemas.openxmlformats.org/officeDocument/2006/relationships/hyperlink" Target="http://blog.naver.com/ymysy2020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naver.com/PostView.nhn?blogId=ymysy2020&amp;logNo=130131212077&amp;categoryNo=0&amp;parentCategoryNo=0&amp;viewDate=&amp;currentPage=5&amp;postListTopCurrentPage=" TargetMode="External"/><Relationship Id="rId2" Type="http://schemas.openxmlformats.org/officeDocument/2006/relationships/hyperlink" Target="http://blog.naver.com/PostView.nhn?blogId=ymysy2020&amp;logNo=130133072786&amp;categoryNo=0&amp;parentCategoryNo=0&amp;viewDate=&amp;currentPage=3&amp;postListTopCurrentPage=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log.naver.com/PostView.nhn?blogId=ymysy2020&amp;logNo=130133808941&amp;categoryNo=0&amp;parentCategoryNo=0&amp;viewDate=&amp;currentPage=1&amp;postListTopCurrentPage=" TargetMode="External"/><Relationship Id="rId4" Type="http://schemas.openxmlformats.org/officeDocument/2006/relationships/hyperlink" Target="http://blog.naver.com/PostView.nhn?blogId=ymysy2020&amp;logNo=130133506221&amp;categoryNo=0&amp;parentCategoryNo=0&amp;viewDate=&amp;currentPage=1&amp;postListTopCurrentPage=" TargetMode="Externa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://cafe385.daum.net/_c21_/bbs_read?grpid=rdGK&amp;mgrpid=&amp;fldid=2fjO&amp;content=P&amp;contentval=0000jzzzzzzzzzzzzzzzzzzzzzzzzz&amp;page=18&amp;prev_page=10&amp;firstbbsdepth=0005Mzzzzzzzzzzzzzzzzzzzzzzzzz&amp;lastbbsdepth=0003Zzzzzzzzzzzzzzzzzzzzzzzzzz&amp;listnum=20" TargetMode="External"/><Relationship Id="rId3" Type="http://schemas.openxmlformats.org/officeDocument/2006/relationships/hyperlink" Target="http://cafe385.daum.net/_c21_/bbs_read?grpid=rdGK&amp;mgrpid=&amp;fldid=2fjO&amp;content=P&amp;contentval=0000izzzzzzzzzzzzzzzzzzzzzzzzz&amp;page=18&amp;prev_page=10&amp;firstbbsdepth=0005Mzzzzzzzzzzzzzzzzzzzzzzzzz&amp;lastbbsdepth=0003Zzzzzzzzzzzzzzzzzzzzzzzzzz&amp;listnum=20" TargetMode="External"/><Relationship Id="rId7" Type="http://schemas.openxmlformats.org/officeDocument/2006/relationships/hyperlink" Target="http://cafe385.daum.net/_c21_/bbs_read?grpid=rdGK&amp;mgrpid=&amp;fldid=2fjO&amp;content=P&amp;contentval=0002dzzzzzzzzzzzzzzzzzzzzzzzzz&amp;page=18&amp;prev_page=10&amp;firstbbsdepth=0005Mzzzzzzzzzzzzzzzzzzzzzzzzz&amp;lastbbsdepth=0003Zzzzzzzzzzzzzzzzzzzzzzzzzz&amp;listnum=20" TargetMode="External"/><Relationship Id="rId2" Type="http://schemas.openxmlformats.org/officeDocument/2006/relationships/hyperlink" Target="http://cafe385.daum.net/_c21_/bbs_read?grpid=rdGK&amp;mgrpid=&amp;fldid=2fjO&amp;content=P&amp;contentval=00002zzzzzzzzzzzzzzzzzzzzzzzzz&amp;page=18&amp;prev_page=10&amp;firstbbsdepth=0005Mzzzzzzzzzzzzzzzzzzzzzzzzz&amp;lastbbsdepth=0003Zzzzzzzzzzzzzzzzzzzzzzzzzz&amp;listnum=2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afe385.daum.net/_c21_/bbs_read?grpid=rdGK&amp;mgrpid=&amp;fldid=2fjO&amp;content=P&amp;contentval=0000Ozzzzzzzzzzzzzzzzzzzzzzzzz&amp;page=18&amp;prev_page=10&amp;firstbbsdepth=0005Mzzzzzzzzzzzzzzzzzzzzzzzzz&amp;lastbbsdepth=0003Zzzzzzzzzzzzzzzzzzzzzzzzzz&amp;listnum=20" TargetMode="External"/><Relationship Id="rId5" Type="http://schemas.openxmlformats.org/officeDocument/2006/relationships/hyperlink" Target="http://cafe385.daum.net/_c21_/bbs_read?grpid=rdGK&amp;mgrpid=&amp;fldid=2fjO&amp;content=N&amp;contentval=00001zzzzzzzzzzzzzzzzzzzzzzzzz&amp;page=18&amp;prev_page=10&amp;firstbbsdepth=0005Mzzzzzzzzzzzzzzzzzzzzzzzzz&amp;lastbbsdepth=0003Zzzzzzzzzzzzzzzzzzzzzzzzzz&amp;listnum=20" TargetMode="External"/><Relationship Id="rId4" Type="http://schemas.openxmlformats.org/officeDocument/2006/relationships/hyperlink" Target="http://cafe385.daum.net/_c21_/bbs_read?grpid=rdGK&amp;mgrpid=&amp;fldid=2fjO&amp;content=P&amp;contentval=0002hzzzzzzzzzzzzzzzzzzzzzzzzz&amp;page=18&amp;prev_page=10&amp;firstbbsdepth=0005Mzzzzzzzzzzzzzzzzzzzzzzzzz&amp;lastbbsdepth=0003Zzzzzzzzzzzzzzzzzzzzzzzzzz&amp;listnum=20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cafe385.daum.net/_c21_/bbs_read?grpid=rdGK&amp;mgrpid=&amp;fldid=2fjO&amp;content=P&amp;contentval=0002Yzzzzzzzzzzzzzzzzzzzzzzzzz&amp;page=18&amp;prev_page=10&amp;firstbbsdepth=0005Mzzzzzzzzzzzzzzzzzzzzzzzzz&amp;lastbbsdepth=0003Zzzzzzzzzzzzzzzzzzzzzzzzzz&amp;listnum=20" TargetMode="External"/><Relationship Id="rId2" Type="http://schemas.openxmlformats.org/officeDocument/2006/relationships/hyperlink" Target="http://cafe385.daum.net/_c21_/bbs_read?grpid=rdGK&amp;mgrpid=&amp;fldid=2fjO&amp;content=P&amp;contentval=0000Tzzzzzzzzzzzzzzzzzzzzzzzzz&amp;page=18&amp;prev_page=10&amp;firstbbsdepth=0005Mzzzzzzzzzzzzzzzzzzzzzzzzz&amp;lastbbsdepth=0003Zzzzzzzzzzzzzzzzzzzzzzzzzz&amp;listnum=2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afe385.daum.net/_c21_/bbs_read?grpid=rdGK&amp;mgrpid=&amp;fldid=2fjO&amp;content=P&amp;contentval=0002ezzzzzzzzzzzzzzzzzzzzzzzzz&amp;page=18&amp;prev_page=10&amp;firstbbsdepth=0005Mzzzzzzzzzzzzzzzzzzzzzzzzz&amp;lastbbsdepth=0003Zzzzzzzzzzzzzzzzzzzzzzzzzz&amp;listnum=20" TargetMode="External"/><Relationship Id="rId4" Type="http://schemas.openxmlformats.org/officeDocument/2006/relationships/hyperlink" Target="http://cafe385.daum.net/_c21_/bbs_read?grpid=rdGK&amp;mgrpid=&amp;fldid=2fjO&amp;content=P&amp;contentval=0002azzzzzzzzzzzzzzzzzzzzzzzzz&amp;page=18&amp;prev_page=10&amp;firstbbsdepth=0005Mzzzzzzzzzzzzzzzzzzzzzzzzz&amp;lastbbsdepth=0003Zzzzzzzzzzzzzzzzzzzzzzzzzz&amp;listnum=20" TargetMode="Externa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hyperlink" Target="http://cafe385.daum.net/_c21_/bbs_read?grpid=rdGK&amp;mgrpid=&amp;fldid=2fjO&amp;content=P&amp;contentval=0000Uzzzzzzzzzzzzzzzzzzzzzzzzz&amp;page=18&amp;prev_page=10&amp;firstbbsdepth=0005Mzzzzzzzzzzzzzzzzzzzzzzzzz&amp;lastbbsdepth=0003Zzzzzzzzzzzzzzzzzzzzzzzzzz&amp;listnum=20" TargetMode="External"/><Relationship Id="rId3" Type="http://schemas.openxmlformats.org/officeDocument/2006/relationships/hyperlink" Target="http://cafe385.daum.net/_c21_/bbs_read?grpid=rdGK&amp;mgrpid=&amp;fldid=2fjO&amp;content=P&amp;contentval=0000pzzzzzzzzzzzzzzzzzzzzzzzzz&amp;page=18&amp;prev_page=10&amp;firstbbsdepth=0005Mzzzzzzzzzzzzzzzzzzzzzzzzz&amp;lastbbsdepth=0003Zzzzzzzzzzzzzzzzzzzzzzzzzz&amp;listnum=20" TargetMode="External"/><Relationship Id="rId7" Type="http://schemas.openxmlformats.org/officeDocument/2006/relationships/hyperlink" Target="http://cafe385.daum.net/_c21_/bbs_read?grpid=rdGK&amp;mgrpid=&amp;fldid=2fjO&amp;content=P&amp;contentval=0000Nzzzzzzzzzzzzzzzzzzzzzzzzz&amp;page=18&amp;prev_page=10&amp;firstbbsdepth=0005Mzzzzzzzzzzzzzzzzzzzzzzzzz&amp;lastbbsdepth=0003Zzzzzzzzzzzzzzzzzzzzzzzzzz&amp;listnum=20" TargetMode="External"/><Relationship Id="rId2" Type="http://schemas.openxmlformats.org/officeDocument/2006/relationships/hyperlink" Target="http://cafe385.daum.net/_c21_/bbs_read?grpid=rdGK&amp;mgrpid=&amp;fldid=2fjO&amp;content=P&amp;contentval=00003zzzzzzzzzzzzzzzzzzzzzzzzz&amp;page=18&amp;prev_page=10&amp;firstbbsdepth=0005Mzzzzzzzzzzzzzzzzzzzzzzzzz&amp;lastbbsdepth=0003Zzzzzzzzzzzzzzzzzzzzzzzzzz&amp;listnum=2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afe385.daum.net/_c21_/bbs_read?grpid=rdGK&amp;mgrpid=&amp;fldid=2fjO&amp;content=P&amp;contentval=0002uzzzzzzzzzzzzzzzzzzzzzzzzz&amp;page=18&amp;prev_page=10&amp;firstbbsdepth=0005Mzzzzzzzzzzzzzzzzzzzzzzzzz&amp;lastbbsdepth=0003Zzzzzzzzzzzzzzzzzzzzzzzzzz&amp;listnum=20" TargetMode="External"/><Relationship Id="rId5" Type="http://schemas.openxmlformats.org/officeDocument/2006/relationships/hyperlink" Target="http://cafe385.daum.net/_c21_/bbs_read?grpid=rdGK&amp;mgrpid=&amp;fldid=2fjO&amp;content=P&amp;contentval=0000qzzzzzzzzzzzzzzzzzzzzzzzzz&amp;page=18&amp;prev_page=10&amp;firstbbsdepth=0005Mzzzzzzzzzzzzzzzzzzzzzzzzz&amp;lastbbsdepth=0003Zzzzzzzzzzzzzzzzzzzzzzzzzz&amp;listnum=20" TargetMode="External"/><Relationship Id="rId4" Type="http://schemas.openxmlformats.org/officeDocument/2006/relationships/hyperlink" Target="http://cafe385.daum.net/_c21_/bbs_read?grpid=rdGK&amp;mgrpid=&amp;fldid=2fjO&amp;content=P&amp;contentval=00004zzzzzzzzzzzzzzzzzzzzzzzzz&amp;page=18&amp;prev_page=10&amp;firstbbsdepth=0005Mzzzzzzzzzzzzzzzzzzzzzzzzz&amp;lastbbsdepth=0003Zzzzzzzzzzzzzzzzzzzzzzzzzz&amp;listnum=20" TargetMode="External"/><Relationship Id="rId9" Type="http://schemas.openxmlformats.org/officeDocument/2006/relationships/hyperlink" Target="http://cafe385.daum.net/_c21_/bbs_read?grpid=rdGK&amp;mgrpid=&amp;fldid=2fjO&amp;content=P&amp;contentval=0000szzzzzzzzzzzzzzzzzzzzzzzzz&amp;page=18&amp;prev_page=10&amp;firstbbsdepth=0005Mzzzzzzzzzzzzzzzzzzzzzzzzz&amp;lastbbsdepth=0003Zzzzzzzzzzzzzzzzzzzzzzzzzz&amp;listnum=20" TargetMode="Externa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cafe385.daum.net/_c21_/bbs_read?grpid=rdGK&amp;mgrpid=&amp;fldid=2fjO&amp;content=P&amp;contentval=00022zzzzzzzzzzzzzzzzzzzzzzzzz&amp;page=18&amp;prev_page=10&amp;firstbbsdepth=0005Mzzzzzzzzzzzzzzzzzzzzzzzzz&amp;lastbbsdepth=0003Zzzzzzzzzzzzzzzzzzzzzzzzzz&amp;listnum=20" TargetMode="External"/><Relationship Id="rId2" Type="http://schemas.openxmlformats.org/officeDocument/2006/relationships/hyperlink" Target="http://cafe385.daum.net/_c21_/bbs_read?grpid=rdGK&amp;mgrpid=&amp;fldid=2fjO&amp;content=P&amp;contentval=0001wzzzzzzzzzzzzzzzzzzzzzzzzz&amp;page=18&amp;prev_page=10&amp;firstbbsdepth=0005Mzzzzzzzzzzzzzzzzzzzzzzzzz&amp;lastbbsdepth=0003Zzzzzzzzzzzzzzzzzzzzzzzzzz&amp;listnum=2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afe385.daum.net/_c21_/bbs_read?grpid=rdGK&amp;mgrpid=&amp;fldid=2fjO&amp;content=N&amp;contentval=0008Uzzzzzzzzzzzzzzzzzzzzzzzzz&amp;page=5&amp;prev_page=1&amp;firstbbsdepth=0009wzzzzzzzzzzzzzzzzzzzzzzzzz&amp;lastbbsdepth=0009Yzzzzzzzzzzzzzzzzzzzzzzzzz&amp;listnum=20" TargetMode="External"/><Relationship Id="rId5" Type="http://schemas.openxmlformats.org/officeDocument/2006/relationships/hyperlink" Target="http://cafe385.daum.net/_c21_/bbs_read?grpid=rdGK&amp;mgrpid=&amp;fldid=2fjO&amp;content=P&amp;contentval=00028zzzzzzzzzzzzzzzzzzzzzzzzz&amp;page=18&amp;prev_page=10&amp;firstbbsdepth=0005Mzzzzzzzzzzzzzzzzzzzzzzzzz&amp;lastbbsdepth=0003Zzzzzzzzzzzzzzzzzzzzzzzzzz&amp;listnum=20" TargetMode="External"/><Relationship Id="rId4" Type="http://schemas.openxmlformats.org/officeDocument/2006/relationships/hyperlink" Target="http://cafe385.daum.net/_c21_/bbs_read?grpid=rdGK&amp;mgrpid=&amp;fldid=2fjO&amp;content=P&amp;contentval=00027zzzzzzzzzzzzzzzzzzzzzzzzz&amp;page=18&amp;prev_page=10&amp;firstbbsdepth=0005Mzzzzzzzzzzzzzzzzzzzzzzzzz&amp;lastbbsdepth=0003Zzzzzzzzzzzzzzzzzzzzzzzzzz&amp;listnum=20" TargetMode="Externa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hyperlink" Target="http://cafe385.daum.net/_c21_/bbs_read?grpid=rdGK&amp;mgrpid=&amp;fldid=2fjO&amp;content=P&amp;contentval=0001Izzzzzzzzzzzzzzzzzzzzzzzzz&amp;page=18&amp;prev_page=10&amp;firstbbsdepth=0005Mzzzzzzzzzzzzzzzzzzzzzzzzz&amp;lastbbsdepth=0003Zzzzzzzzzzzzzzzzzzzzzzzzzz&amp;listnum=20" TargetMode="External"/><Relationship Id="rId3" Type="http://schemas.openxmlformats.org/officeDocument/2006/relationships/hyperlink" Target="http://cafe385.daum.net/_c21_/bbs_read?grpid=rdGK&amp;mgrpid=&amp;fldid=2fjO&amp;content=P&amp;contentval=0001Dzzzzzzzzzzzzzzzzzzzzzzzzz&amp;page=18&amp;prev_page=10&amp;firstbbsdepth=0005Mzzzzzzzzzzzzzzzzzzzzzzzzz&amp;lastbbsdepth=0003Zzzzzzzzzzzzzzzzzzzzzzzzzz&amp;listnum=20" TargetMode="External"/><Relationship Id="rId7" Type="http://schemas.openxmlformats.org/officeDocument/2006/relationships/hyperlink" Target="http://cafe385.daum.net/_c21_/bbs_read?grpid=rdGK&amp;mgrpid=&amp;fldid=2fjO&amp;content=P&amp;contentval=0001Gzzzzzzzzzzzzzzzzzzzzzzzzz&amp;page=18&amp;prev_page=10&amp;firstbbsdepth=0005Mzzzzzzzzzzzzzzzzzzzzzzzzz&amp;lastbbsdepth=0003Zzzzzzzzzzzzzzzzzzzzzzzzzz&amp;listnum=20" TargetMode="External"/><Relationship Id="rId2" Type="http://schemas.openxmlformats.org/officeDocument/2006/relationships/hyperlink" Target="http://cafe385.daum.net/_c21_/bbs_read?grpid=rdGK&amp;mgrpid=&amp;fldid=2fjO&amp;content=P&amp;contentval=0000Xzzzzzzzzzzzzzzzzzzzzzzzzz&amp;page=18&amp;prev_page=10&amp;firstbbsdepth=0005Mzzzzzzzzzzzzzzzzzzzzzzzzz&amp;lastbbsdepth=0003Zzzzzzzzzzzzzzzzzzzzzzzzzz&amp;listnum=2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afe385.daum.net/_c21_/bbs_read?grpid=rdGK&amp;mgrpid=&amp;fldid=2fjO&amp;content=P&amp;contentval=0001Ezzzzzzzzzzzzzzzzzzzzzzzzz&amp;page=18&amp;prev_page=10&amp;firstbbsdepth=0005Mzzzzzzzzzzzzzzzzzzzzzzzzz&amp;lastbbsdepth=0003Zzzzzzzzzzzzzzzzzzzzzzzzzz&amp;listnum=20" TargetMode="External"/><Relationship Id="rId5" Type="http://schemas.openxmlformats.org/officeDocument/2006/relationships/hyperlink" Target="http://cafe385.daum.net/_c21_/bbs_read?grpid=rdGK&amp;mgrpid=&amp;fldid=2fjO&amp;content=P&amp;contentval=0001Bzzzzzzzzzzzzzzzzzzzzzzzzz&amp;page=18&amp;prev_page=10&amp;firstbbsdepth=0005Mzzzzzzzzzzzzzzzzzzzzzzzzz&amp;lastbbsdepth=0003Zzzzzzzzzzzzzzzzzzzzzzzzzz&amp;listnum=20" TargetMode="External"/><Relationship Id="rId4" Type="http://schemas.openxmlformats.org/officeDocument/2006/relationships/hyperlink" Target="http://cafe385.daum.net/_c21_/bbs_read?grpid=rdGK&amp;mgrpid=&amp;fldid=2fjO&amp;content=P&amp;contentval=0001Azzzzzzzzzzzzzzzzzzzzzzzzz&amp;page=18&amp;prev_page=10&amp;firstbbsdepth=0005Mzzzzzzzzzzzzzzzzzzzzzzzzz&amp;lastbbsdepth=0003Zzzzzzzzzzzzzzzzzzzzzzzzzz&amp;listnum=20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cafe385.daum.net/_c21_/bbs_read?grpid=rdGK&amp;mgrpid=&amp;fldid=2fjO&amp;content=P&amp;contentval=00023zzzzzzzzzzzzzzzzzzzzzzzzz&amp;page=18&amp;prev_page=10&amp;firstbbsdepth=0005Mzzzzzzzzzzzzzzzzzzzzzzzzz&amp;lastbbsdepth=0003Zzzzzzzzzzzzzzzzzzzzzzzzzz&amp;listnum=20" TargetMode="External"/><Relationship Id="rId7" Type="http://schemas.openxmlformats.org/officeDocument/2006/relationships/hyperlink" Target="http://cafe385.daum.net/_c21_/bbs_read?grpid=rdGK&amp;mgrpid=&amp;fldid=2fjO&amp;content=P&amp;contentval=0002bzzzzzzzzzzzzzzzzzzzzzzzzz&amp;page=18&amp;prev_page=10&amp;firstbbsdepth=0005Mzzzzzzzzzzzzzzzzzzzzzzzzz&amp;lastbbsdepth=0003Zzzzzzzzzzzzzzzzzzzzzzzzzz&amp;listnum=20" TargetMode="External"/><Relationship Id="rId2" Type="http://schemas.openxmlformats.org/officeDocument/2006/relationships/hyperlink" Target="http://cafe385.daum.net/_c21_/bbs_read?grpid=rdGK&amp;mgrpid=&amp;fldid=2fjO&amp;content=P&amp;contentval=0001tzzzzzzzzzzzzzzzzzzzzzzzzz&amp;page=18&amp;prev_page=10&amp;firstbbsdepth=0005Mzzzzzzzzzzzzzzzzzzzzzzzzz&amp;lastbbsdepth=0003Zzzzzzzzzzzzzzzzzzzzzzzzzz&amp;listnum=2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afe385.daum.net/_c21_/bbs_read?grpid=rdGK&amp;mgrpid=&amp;fldid=2fjO&amp;content=P&amp;contentval=00026zzzzzzzzzzzzzzzzzzzzzzzzz&amp;page=18&amp;prev_page=10&amp;firstbbsdepth=0005Mzzzzzzzzzzzzzzzzzzzzzzzzz&amp;lastbbsdepth=0003Zzzzzzzzzzzzzzzzzzzzzzzzzz&amp;listnum=20" TargetMode="External"/><Relationship Id="rId5" Type="http://schemas.openxmlformats.org/officeDocument/2006/relationships/hyperlink" Target="http://cafe385.daum.net/_c21_/bbs_read?grpid=rdGK&amp;mgrpid=&amp;fldid=2fjO&amp;content=P&amp;contentval=00025zzzzzzzzzzzzzzzzzzzzzzzzz&amp;page=18&amp;prev_page=10&amp;firstbbsdepth=0005Mzzzzzzzzzzzzzzzzzzzzzzzzz&amp;lastbbsdepth=0003Zzzzzzzzzzzzzzzzzzzzzzzzzz&amp;listnum=20" TargetMode="External"/><Relationship Id="rId4" Type="http://schemas.openxmlformats.org/officeDocument/2006/relationships/hyperlink" Target="http://cafe385.daum.net/_c21_/bbs_read?grpid=rdGK&amp;mgrpid=&amp;fldid=2fjO&amp;content=P&amp;contentval=00024zzzzzzzzzzzzzzzzzzzzzzzzz&amp;page=18&amp;prev_page=10&amp;firstbbsdepth=0005Mzzzzzzzzzzzzzzzzzzzzzzzzz&amp;lastbbsdepth=0003Zzzzzzzzzzzzzzzzzzzzzzzzzz&amp;listnum=20" TargetMode="Externa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hyperlink" Target="http://cafe385.daum.net/_c21_/bbs_read?grpid=rdGK&amp;mgrpid=&amp;fldid=2fjO&amp;content=P&amp;contentval=0002gzzzzzzzzzzzzzzzzzzzzzzzzz&amp;page=18&amp;prev_page=10&amp;firstbbsdepth=0005Mzzzzzzzzzzzzzzzzzzzzzzzzz&amp;lastbbsdepth=0003Zzzzzzzzzzzzzzzzzzzzzzzzzz&amp;listnum=20" TargetMode="External"/><Relationship Id="rId3" Type="http://schemas.openxmlformats.org/officeDocument/2006/relationships/hyperlink" Target="http://cafe385.daum.net/_c21_/bbs_read?grpid=rdGK&amp;mgrpid=&amp;fldid=2fjO&amp;content=P&amp;contentval=0000kzzzzzzzzzzzzzzzzzzzzzzzzz&amp;page=18&amp;prev_page=10&amp;firstbbsdepth=0005Mzzzzzzzzzzzzzzzzzzzzzzzzz&amp;lastbbsdepth=0003Zzzzzzzzzzzzzzzzzzzzzzzzzz&amp;listnum=20" TargetMode="External"/><Relationship Id="rId7" Type="http://schemas.openxmlformats.org/officeDocument/2006/relationships/hyperlink" Target="http://cafe385.daum.net/_c21_/bbs_read?grpid=rdGK&amp;mgrpid=&amp;fldid=2fjO&amp;content=P&amp;contentval=0002fzzzzzzzzzzzzzzzzzzzzzzzzz&amp;page=18&amp;prev_page=10&amp;firstbbsdepth=0005Mzzzzzzzzzzzzzzzzzzzzzzzzz&amp;lastbbsdepth=0003Zzzzzzzzzzzzzzzzzzzzzzzzzz&amp;listnum=20" TargetMode="External"/><Relationship Id="rId2" Type="http://schemas.openxmlformats.org/officeDocument/2006/relationships/hyperlink" Target="http://cafe385.daum.net/_c21_/bbs_read?grpid=rdGK&amp;mgrpid=&amp;fldid=2fjO&amp;content=P&amp;contentval=0000Rzzzzzzzzzzzzzzzzzzzzzzzzz&amp;page=18&amp;prev_page=10&amp;firstbbsdepth=0005Mzzzzzzzzzzzzzzzzzzzzzzzzz&amp;lastbbsdepth=0003Zzzzzzzzzzzzzzzzzzzzzzzzzz&amp;listnum=2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afe385.daum.net/_c21_/bbs_read?grpid=rdGK&amp;mgrpid=&amp;fldid=2fjO&amp;content=P&amp;contentval=0002jzzzzzzzzzzzzzzzzzzzzzzzzz&amp;page=18&amp;prev_page=10&amp;firstbbsdepth=0005Mzzzzzzzzzzzzzzzzzzzzzzzzz&amp;lastbbsdepth=0003Zzzzzzzzzzzzzzzzzzzzzzzzzz&amp;listnum=20" TargetMode="External"/><Relationship Id="rId5" Type="http://schemas.openxmlformats.org/officeDocument/2006/relationships/hyperlink" Target="http://cafe385.daum.net/_c21_/bbs_read?grpid=rdGK&amp;mgrpid=&amp;fldid=2fjO&amp;content=P&amp;contentval=0002izzzzzzzzzzzzzzzzzzzzzzzzz&amp;page=18&amp;prev_page=10&amp;firstbbsdepth=0005Mzzzzzzzzzzzzzzzzzzzzzzzzz&amp;lastbbsdepth=0003Zzzzzzzzzzzzzzzzzzzzzzzzzz&amp;listnum=20" TargetMode="External"/><Relationship Id="rId4" Type="http://schemas.openxmlformats.org/officeDocument/2006/relationships/hyperlink" Target="http://cafe385.daum.net/_c21_/bbs_read?grpid=rdGK&amp;mgrpid=&amp;fldid=2fjO&amp;content=P&amp;contentval=0002nzzzzzzzzzzzzzzzzzzzzzzzzz&amp;page=18&amp;prev_page=10&amp;firstbbsdepth=0005Mzzzzzzzzzzzzzzzzzzzzzzzzz&amp;lastbbsdepth=0003Zzzzzzzzzzzzzzzzzzzzzzzzzz&amp;listnum=20" TargetMode="Externa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hyperlink" Target="http://cafe385.daum.net/_c21_/bbs_read?grpid=rdGK&amp;mgrpid=&amp;fldid=2fjO&amp;content=P&amp;contentval=0000zzzzzzzzzzzzzzzzzzzzzzzzzz&amp;page=18&amp;prev_page=10&amp;firstbbsdepth=0005Mzzzzzzzzzzzzzzzzzzzzzzzzz&amp;lastbbsdepth=0003Zzzzzzzzzzzzzzzzzzzzzzzzzz&amp;listnum=20" TargetMode="External"/><Relationship Id="rId3" Type="http://schemas.openxmlformats.org/officeDocument/2006/relationships/hyperlink" Target="http://cafe385.daum.net/_c21_/bbs_read?grpid=rdGK&amp;mgrpid=&amp;fldid=2fjO&amp;content=P&amp;contentval=0000nzzzzzzzzzzzzzzzzzzzzzzzzz&amp;page=18&amp;prev_page=10&amp;firstbbsdepth=0005Mzzzzzzzzzzzzzzzzzzzzzzzzz&amp;lastbbsdepth=0003Zzzzzzzzzzzzzzzzzzzzzzzzzz&amp;listnum=20" TargetMode="External"/><Relationship Id="rId7" Type="http://schemas.openxmlformats.org/officeDocument/2006/relationships/hyperlink" Target="http://cafe385.daum.net/_c21_/bbs_read?grpid=rdGK&amp;mgrpid=&amp;fldid=2fjO&amp;content=P&amp;contentval=0000yzzzzzzzzzzzzzzzzzzzzzzzzz&amp;page=18&amp;prev_page=10&amp;firstbbsdepth=0005Mzzzzzzzzzzzzzzzzzzzzzzzzz&amp;lastbbsdepth=0003Zzzzzzzzzzzzzzzzzzzzzzzzzz&amp;listnum=20" TargetMode="External"/><Relationship Id="rId2" Type="http://schemas.openxmlformats.org/officeDocument/2006/relationships/hyperlink" Target="http://cafe385.daum.net/_c21_/bbs_read?grpid=rdGK&amp;mgrpid=&amp;fldid=2fjO&amp;content=P&amp;contentval=0000Szzzzzzzzzzzzzzzzzzzzzzzzz&amp;page=18&amp;prev_page=10&amp;firstbbsdepth=0005Mzzzzzzzzzzzzzzzzzzzzzzzzz&amp;lastbbsdepth=0003Zzzzzzzzzzzzzzzzzzzzzzzzzz&amp;listnum=2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afe385.daum.net/_c21_/bbs_read?grpid=rdGK&amp;mgrpid=&amp;fldid=2fjO&amp;content=P&amp;contentval=0000wzzzzzzzzzzzzzzzzzzzzzzzzz&amp;page=18&amp;prev_page=10&amp;firstbbsdepth=0005Mzzzzzzzzzzzzzzzzzzzzzzzzz&amp;lastbbsdepth=0003Zzzzzzzzzzzzzzzzzzzzzzzzzz&amp;listnum=20" TargetMode="External"/><Relationship Id="rId11" Type="http://schemas.openxmlformats.org/officeDocument/2006/relationships/hyperlink" Target="http://cafe385.daum.net/_c21_/bbs_read?grpid=rdGK&amp;mgrpid=&amp;fldid=2fjO&amp;content=P&amp;contentval=0001Ozzzzzzzzzzzzzzzzzzzzzzzzz&amp;page=18&amp;prev_page=10&amp;firstbbsdepth=0005Mzzzzzzzzzzzzzzzzzzzzzzzzz&amp;lastbbsdepth=0003Zzzzzzzzzzzzzzzzzzzzzzzzzz&amp;listnum=20" TargetMode="External"/><Relationship Id="rId5" Type="http://schemas.openxmlformats.org/officeDocument/2006/relationships/hyperlink" Target="http://cafe385.daum.net/_c21_/bbs_read?grpid=rdGK&amp;mgrpid=&amp;fldid=2fjO&amp;content=P&amp;contentval=0000vzzzzzzzzzzzzzzzzzzzzzzzzz&amp;page=18&amp;prev_page=10&amp;firstbbsdepth=0005Mzzzzzzzzzzzzzzzzzzzzzzzzz&amp;lastbbsdepth=0003Zzzzzzzzzzzzzzzzzzzzzzzzzz&amp;listnum=20" TargetMode="External"/><Relationship Id="rId10" Type="http://schemas.openxmlformats.org/officeDocument/2006/relationships/hyperlink" Target="http://cafe385.daum.net/_c21_/bbs_read?grpid=rdGK&amp;mgrpid=&amp;fldid=2fjO&amp;content=P&amp;contentval=00011zzzzzzzzzzzzzzzzzzzzzzzzz&amp;page=18&amp;prev_page=10&amp;firstbbsdepth=0005Mzzzzzzzzzzzzzzzzzzzzzzzzz&amp;lastbbsdepth=0003Zzzzzzzzzzzzzzzzzzzzzzzzzz&amp;listnum=20" TargetMode="External"/><Relationship Id="rId4" Type="http://schemas.openxmlformats.org/officeDocument/2006/relationships/hyperlink" Target="http://cafe385.daum.net/_c21_/bbs_read?grpid=rdGK&amp;mgrpid=&amp;fldid=2fjO&amp;content=P&amp;contentval=0000uzzzzzzzzzzzzzzzzzzzzzzzzz&amp;page=18&amp;prev_page=10&amp;firstbbsdepth=0005Mzzzzzzzzzzzzzzzzzzzzzzzzz&amp;lastbbsdepth=0003Zzzzzzzzzzzzzzzzzzzzzzzzzz&amp;listnum=20" TargetMode="External"/><Relationship Id="rId9" Type="http://schemas.openxmlformats.org/officeDocument/2006/relationships/hyperlink" Target="http://cafe385.daum.net/_c21_/bbs_read?grpid=rdGK&amp;mgrpid=&amp;fldid=2fjO&amp;content=P&amp;contentval=00010zzzzzzzzzzzzzzzzzzzzzzzzz&amp;page=18&amp;prev_page=10&amp;firstbbsdepth=0005Mzzzzzzzzzzzzzzzzzzzzzzzzz&amp;lastbbsdepth=0003Zzzzzzzzzzzzzzzzzzzzzzzzzz&amp;listnum=20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://cafe385.daum.net/_c21_/bbs_read?grpid=rdGK&amp;mgrpid=&amp;fldid=2fjO&amp;content=P&amp;contentval=0001xzzzzzzzzzzzzzzzzzzzzzzzzz&amp;page=18&amp;prev_page=10&amp;firstbbsdepth=0005Mzzzzzzzzzzzzzzzzzzzzzzzzz&amp;lastbbsdepth=0003Zzzzzzzzzzzzzzzzzzzzzzzzzz&amp;listnum=20" TargetMode="External"/><Relationship Id="rId2" Type="http://schemas.openxmlformats.org/officeDocument/2006/relationships/hyperlink" Target="http://cafe385.daum.net/_c21_/bbs_read?grpid=rdGK&amp;mgrpid=&amp;fldid=2fjO&amp;content=P&amp;contentval=0001pzzzzzzzzzzzzzzzzzzzzzzzzz&amp;page=18&amp;prev_page=10&amp;firstbbsdepth=0005Mzzzzzzzzzzzzzzzzzzzzzzzzz&amp;lastbbsdepth=0003Zzzzzzzzzzzzzzzzzzzzzzzzzz&amp;listnum=2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afe385.daum.net/_c21_/bbs_read?grpid=rdGK&amp;mgrpid=&amp;fldid=2fjO&amp;content=P&amp;contentval=00020zzzzzzzzzzzzzzzzzzzzzzzzz&amp;page=18&amp;prev_page=10&amp;firstbbsdepth=0005Mzzzzzzzzzzzzzzzzzzzzzzzzz&amp;lastbbsdepth=0003Zzzzzzzzzzzzzzzzzzzzzzzzzz&amp;listnum=20" TargetMode="External"/><Relationship Id="rId5" Type="http://schemas.openxmlformats.org/officeDocument/2006/relationships/hyperlink" Target="http://cafe385.daum.net/_c21_/bbs_read?grpid=rdGK&amp;mgrpid=&amp;fldid=2fjO&amp;content=P&amp;contentval=0001zzzzzzzzzzzzzzzzzzzzzzzzzz&amp;page=18&amp;prev_page=10&amp;firstbbsdepth=0005Mzzzzzzzzzzzzzzzzzzzzzzzzz&amp;lastbbsdepth=0003Zzzzzzzzzzzzzzzzzzzzzzzzzz&amp;listnum=20" TargetMode="External"/><Relationship Id="rId4" Type="http://schemas.openxmlformats.org/officeDocument/2006/relationships/hyperlink" Target="http://cafe385.daum.net/_c21_/bbs_read?grpid=rdGK&amp;mgrpid=&amp;fldid=2fjO&amp;content=P&amp;contentval=0001yzzzzzzzzzzzzzzzzzzzzzzzzz&amp;page=18&amp;prev_page=10&amp;firstbbsdepth=0005Mzzzzzzzzzzzzzzzzzzzzzzzzz&amp;lastbbsdepth=0003Zzzzzzzzzzzzzzzzzzzzzzzzzz&amp;listnum=20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://cafe385.daum.net/_c21_/bbs_read?grpid=rdGK&amp;mgrpid=&amp;fldid=2fjO&amp;content=P&amp;contentval=0000Wzzzzzzzzzzzzzzzzzzzzzzzzz&amp;page=18&amp;prev_page=10&amp;firstbbsdepth=0005Mzzzzzzzzzzzzzzzzzzzzzzzzz&amp;lastbbsdepth=0003Zzzzzzzzzzzzzzzzzzzzzzzzzz&amp;listnum=20" TargetMode="External"/><Relationship Id="rId2" Type="http://schemas.openxmlformats.org/officeDocument/2006/relationships/hyperlink" Target="http://cafe385.daum.net/_c21_/bbs_read?grpid=rdGK&amp;mgrpid=&amp;fldid=2fjO&amp;content=P&amp;contentval=0000Vzzzzzzzzzzzzzzzzzzzzzzzzz&amp;page=18&amp;prev_page=10&amp;firstbbsdepth=0005Mzzzzzzzzzzzzzzzzzzzzzzzzz&amp;lastbbsdepth=0003Zzzzzzzzzzzzzzzzzzzzzzzzzz&amp;listnum=2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afe385.daum.net/_c21_/bbs_read?grpid=rdGK&amp;mgrpid=&amp;fldid=2fjO&amp;content=P&amp;contentval=0000xzzzzzzzzzzzzzzzzzzzzzzzzz&amp;page=18&amp;prev_page=10&amp;firstbbsdepth=0005Mzzzzzzzzzzzzzzzzzzzzzzzzz&amp;lastbbsdepth=0003Zzzzzzzzzzzzzzzzzzzzzzzzzz&amp;listnum=20" TargetMode="External"/><Relationship Id="rId5" Type="http://schemas.openxmlformats.org/officeDocument/2006/relationships/hyperlink" Target="http://cafe385.daum.net/_c21_/bbs_read?grpid=rdGK&amp;mgrpid=&amp;fldid=2fjO&amp;content=P&amp;contentval=0000rzzzzzzzzzzzzzzzzzzzzzzzzz&amp;page=18&amp;prev_page=10&amp;firstbbsdepth=0005Mzzzzzzzzzzzzzzzzzzzzzzzzz&amp;lastbbsdepth=0003Zzzzzzzzzzzzzzzzzzzzzzzzzz&amp;listnum=20" TargetMode="External"/><Relationship Id="rId4" Type="http://schemas.openxmlformats.org/officeDocument/2006/relationships/hyperlink" Target="http://cafe385.daum.net/_c21_/bbs_read?grpid=rdGK&amp;mgrpid=&amp;fldid=2fjO&amp;content=P&amp;contentval=0000lzzzzzzzzzzzzzzzzzzzzzzzzz&amp;page=18&amp;prev_page=10&amp;firstbbsdepth=0005Mzzzzzzzzzzzzzzzzzzzzzzzzz&amp;lastbbsdepth=0003Zzzzzzzzzzzzzzzzzzzzzzzzzz&amp;listnum=20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://cafe385.daum.net/_c21_/bbs_read?grpid=rdGK&amp;mgrpid=&amp;fldid=2fjO&amp;content=P&amp;contentval=0002Mzzzzzzzzzzzzzzzzzzzzzzzzz&amp;page=18&amp;prev_page=10&amp;firstbbsdepth=0005Mzzzzzzzzzzzzzzzzzzzzzzzzz&amp;lastbbsdepth=0003Zzzzzzzzzzzzzzzzzzzzzzzzzz&amp;listnum=20" TargetMode="External"/><Relationship Id="rId2" Type="http://schemas.openxmlformats.org/officeDocument/2006/relationships/hyperlink" Target="http://cafe385.daum.net/_c21_/bbs_read?grpid=rdGK&amp;mgrpid=&amp;fldid=2fjO&amp;content=P&amp;contentval=0002Kzzzzzzzzzzzzzzzzzzzzzzzzz&amp;page=18&amp;prev_page=10&amp;firstbbsdepth=0005Mzzzzzzzzzzzzzzzzzzzzzzzzz&amp;lastbbsdepth=0003Zzzzzzzzzzzzzzzzzzzzzzzzzz&amp;listnum=2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afe385.daum.net/_c21_/bbs_read?grpid=rdGK&amp;mgrpid=&amp;fldid=2fjO&amp;content=P&amp;contentval=0002Ozzzzzzzzzzzzzzzzzzzzzzzzz&amp;page=18&amp;prev_page=10&amp;firstbbsdepth=0005Mzzzzzzzzzzzzzzzzzzzzzzzzz&amp;lastbbsdepth=0003Zzzzzzzzzzzzzzzzzzzzzzzzzz&amp;listnum=20" TargetMode="External"/><Relationship Id="rId4" Type="http://schemas.openxmlformats.org/officeDocument/2006/relationships/hyperlink" Target="http://cafe385.daum.net/_c21_/bbs_read?grpid=rdGK&amp;mgrpid=&amp;fldid=2fjO&amp;content=P&amp;contentval=0002Nzzzzzzzzzzzzzzzzzzzzzzzzz&amp;page=18&amp;prev_page=10&amp;firstbbsdepth=0005Mzzzzzzzzzzzzzzzzzzzzzzzzz&amp;lastbbsdepth=0003Zzzzzzzzzzzzzzzzzzzzzzzzzz&amp;listnum=20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://cafe385.daum.net/_c21_/bbs_read?grpid=rdGK&amp;mgrpid=&amp;fldid=2fjO&amp;content=P&amp;contentval=0002Rzzzzzzzzzzzzzzzzzzzzzzzzz&amp;page=18&amp;prev_page=10&amp;firstbbsdepth=0005Mzzzzzzzzzzzzzzzzzzzzzzzzz&amp;lastbbsdepth=0003Zzzzzzzzzzzzzzzzzzzzzzzzzz&amp;listnum=20" TargetMode="External"/><Relationship Id="rId7" Type="http://schemas.openxmlformats.org/officeDocument/2006/relationships/hyperlink" Target="http://cafe385.daum.net/_c21_/bbs_read?grpid=rdGK&amp;mgrpid=&amp;fldid=2fjO&amp;content=P&amp;contentval=0002Jzzzzzzzzzzzzzzzzzzzzzzzzz&amp;page=18&amp;prev_page=10&amp;firstbbsdepth=0005Mzzzzzzzzzzzzzzzzzzzzzzzzz&amp;lastbbsdepth=0003Zzzzzzzzzzzzzzzzzzzzzzzzzz&amp;listnum=20" TargetMode="External"/><Relationship Id="rId2" Type="http://schemas.openxmlformats.org/officeDocument/2006/relationships/hyperlink" Target="http://cafe385.daum.net/_c21_/bbs_read?grpid=rdGK&amp;mgrpid=&amp;fldid=2fjO&amp;content=P&amp;contentval=0000Lzzzzzzzzzzzzzzzzzzzzzzzzz&amp;page=18&amp;prev_page=10&amp;firstbbsdepth=0005Mzzzzzzzzzzzzzzzzzzzzzzzzz&amp;lastbbsdepth=0003Zzzzzzzzzzzzzzzzzzzzzzzzzz&amp;listnum=2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afe385.daum.net/_c21_/bbs_read?grpid=rdGK&amp;mgrpid=&amp;fldid=2fjO&amp;content=P&amp;contentval=0002Lzzzzzzzzzzzzzzzzzzzzzzzzz&amp;page=18&amp;prev_page=10&amp;firstbbsdepth=0005Mzzzzzzzzzzzzzzzzzzzzzzzzz&amp;lastbbsdepth=0003Zzzzzzzzzzzzzzzzzzzzzzzzzz&amp;listnum=20" TargetMode="External"/><Relationship Id="rId5" Type="http://schemas.openxmlformats.org/officeDocument/2006/relationships/hyperlink" Target="http://cafe385.daum.net/_c21_/bbs_read?grpid=rdGK&amp;mgrpid=&amp;fldid=2fjO&amp;content=P&amp;contentval=0002Hzzzzzzzzzzzzzzzzzzzzzzzzz&amp;page=18&amp;prev_page=10&amp;firstbbsdepth=0005Mzzzzzzzzzzzzzzzzzzzzzzzzz&amp;lastbbsdepth=0003Zzzzzzzzzzzzzzzzzzzzzzzzzz&amp;listnum=20" TargetMode="External"/><Relationship Id="rId4" Type="http://schemas.openxmlformats.org/officeDocument/2006/relationships/hyperlink" Target="http://cafe385.daum.net/_c21_/bbs_read?grpid=rdGK&amp;mgrpid=&amp;fldid=2fjO&amp;content=P&amp;contentval=0002czzzzzzzzzzzzzzzzzzzzzzzzz&amp;page=18&amp;prev_page=10&amp;firstbbsdepth=0005Mzzzzzzzzzzzzzzzzzzzzzzzzz&amp;lastbbsdepth=0003Zzzzzzzzzzzzzzzzzzzzzzzzzz&amp;listnum=20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://cafe385.daum.net/_c21_/bbs_read?grpid=rdGK&amp;mgrpid=&amp;fldid=2fjO&amp;content=P&amp;contentval=0001bzzzzzzzzzzzzzzzzzzzzzzzzz&amp;page=18&amp;prev_page=10&amp;firstbbsdepth=0005Mzzzzzzzzzzzzzzzzzzzzzzzzz&amp;lastbbsdepth=0003Zzzzzzzzzzzzzzzzzzzzzzzzzz&amp;listnum=20" TargetMode="External"/><Relationship Id="rId2" Type="http://schemas.openxmlformats.org/officeDocument/2006/relationships/hyperlink" Target="http://cafe385.daum.net/_c21_/bbs_read?grpid=rdGK&amp;mgrpid=&amp;fldid=2fjO&amp;content=P&amp;contentval=0002Izzzzzzzzzzzzzzzzzzzzzzzzz&amp;page=18&amp;prev_page=10&amp;firstbbsdepth=0005Mzzzzzzzzzzzzzzzzzzzzzzzzz&amp;lastbbsdepth=0003Zzzzzzzzzzzzzzzzzzzzzzzzzz&amp;listnum=2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afe385.daum.net/_c21_/bbs_read?grpid=rdGK&amp;mgrpid=&amp;fldid=2fjO&amp;content=P&amp;contentval=0001Hzzzzzzzzzzzzzzzzzzzzzzzzz&amp;page=18&amp;prev_page=10&amp;firstbbsdepth=0005Mzzzzzzzzzzzzzzzzzzzzzzzzz&amp;lastbbsdepth=0003Zzzzzzzzzzzzzzzzzzzzzzzzzz&amp;listnum=20" TargetMode="External"/><Relationship Id="rId5" Type="http://schemas.openxmlformats.org/officeDocument/2006/relationships/hyperlink" Target="http://cafe385.daum.net/_c21_/bbs_read?grpid=rdGK&amp;mgrpid=&amp;fldid=2fjO&amp;content=P&amp;contentval=0001qzzzzzzzzzzzzzzzzzzzzzzzzz&amp;page=18&amp;prev_page=10&amp;firstbbsdepth=0005Mzzzzzzzzzzzzzzzzzzzzzzzzz&amp;lastbbsdepth=0003Zzzzzzzzzzzzzzzzzzzzzzzzzz&amp;listnum=20" TargetMode="External"/><Relationship Id="rId4" Type="http://schemas.openxmlformats.org/officeDocument/2006/relationships/hyperlink" Target="http://cafe385.daum.net/_c21_/bbs_read?grpid=rdGK&amp;mgrpid=&amp;fldid=2fjO&amp;content=P&amp;contentval=0001rzzzzzzzzzzzzzzzzzzzzzzzzz&amp;page=18&amp;prev_page=10&amp;firstbbsdepth=0005Mzzzzzzzzzzzzzzzzzzzzzzzzz&amp;lastbbsdepth=0003Zzzzzzzzzzzzzzzzzzzzzzzzzz&amp;listnum=20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://cafe385.daum.net/_c21_/bbs_read?grpid=rdGK&amp;mgrpid=&amp;fldid=2fjO&amp;content=P&amp;contentval=0000Zzzzzzzzzzzzzzzzzzzzzzzzzz&amp;page=18&amp;prev_page=10&amp;firstbbsdepth=0005Mzzzzzzzzzzzzzzzzzzzzzzzzz&amp;lastbbsdepth=0003Zzzzzzzzzzzzzzzzzzzzzzzzzz&amp;listnum=20" TargetMode="External"/><Relationship Id="rId7" Type="http://schemas.openxmlformats.org/officeDocument/2006/relationships/hyperlink" Target="http://cafe385.daum.net/_c21_/bbs_read?grpid=rdGK&amp;mgrpid=&amp;fldid=2fjO&amp;content=P&amp;contentval=0001szzzzzzzzzzzzzzzzzzzzzzzzz&amp;page=18&amp;prev_page=10&amp;firstbbsdepth=0005Mzzzzzzzzzzzzzzzzzzzzzzzzz&amp;lastbbsdepth=0003Zzzzzzzzzzzzzzzzzzzzzzzzzz&amp;listnum=20" TargetMode="External"/><Relationship Id="rId2" Type="http://schemas.openxmlformats.org/officeDocument/2006/relationships/hyperlink" Target="http://cafe385.daum.net/_c21_/bbs_read?grpid=rdGK&amp;mgrpid=&amp;fldid=2fjO&amp;content=P&amp;contentval=00004zzzzzzzzzzzzzzzzzzzzzzzzz&amp;page=18&amp;prev_page=10&amp;firstbbsdepth=0005Mzzzzzzzzzzzzzzzzzzzzzzzzz&amp;lastbbsdepth=0003Zzzzzzzzzzzzzzzzzzzzzzzzzz&amp;listnum=2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afe385.daum.net/_c21_/bbs_read?grpid=rdGK&amp;mgrpid=&amp;fldid=2fjO&amp;content=P&amp;contentval=0001Tzzzzzzzzzzzzzzzzzzzzzzzzz&amp;page=18&amp;prev_page=10&amp;firstbbsdepth=0005Mzzzzzzzzzzzzzzzzzzzzzzzzz&amp;lastbbsdepth=0003Zzzzzzzzzzzzzzzzzzzzzzzzzz&amp;listnum=20" TargetMode="External"/><Relationship Id="rId5" Type="http://schemas.openxmlformats.org/officeDocument/2006/relationships/hyperlink" Target="http://cafe385.daum.net/_c21_/bbs_read?grpid=rdGK&amp;mgrpid=&amp;fldid=2fjO&amp;content=P&amp;contentval=00015zzzzzzzzzzzzzzzzzzzzzzzzz&amp;page=18&amp;prev_page=10&amp;firstbbsdepth=0005Mzzzzzzzzzzzzzzzzzzzzzzzzz&amp;lastbbsdepth=0003Zzzzzzzzzzzzzzzzzzzzzzzzzz&amp;listnum=20" TargetMode="External"/><Relationship Id="rId4" Type="http://schemas.openxmlformats.org/officeDocument/2006/relationships/hyperlink" Target="http://cafe385.daum.net/_c21_/bbs_read?grpid=rdGK&amp;mgrpid=&amp;fldid=2fjO&amp;content=P&amp;contentval=0000Mzzzzzzzzzzzzzzzzzzzzzzzzz&amp;page=18&amp;prev_page=10&amp;firstbbsdepth=0005Mzzzzzzzzzzzzzzzzzzzzzzzzz&amp;lastbbsdepth=0003Zzzzzzzzzzzzzzzzzzzzzzzzzz&amp;listnum=20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://cafe385.daum.net/_c21_/bbs_read?grpid=rdGK&amp;mgrpid=&amp;fldid=2fjO&amp;content=P&amp;contentval=0001vzzzzzzzzzzzzzzzzzzzzzzzzz&amp;page=18&amp;prev_page=10&amp;firstbbsdepth=0005Mzzzzzzzzzzzzzzzzzzzzzzzzz&amp;lastbbsdepth=0003Zzzzzzzzzzzzzzzzzzzzzzzzzz&amp;listnum=20" TargetMode="External"/><Relationship Id="rId2" Type="http://schemas.openxmlformats.org/officeDocument/2006/relationships/hyperlink" Target="http://cafe385.daum.net/_c21_/bbs_read?grpid=rdGK&amp;mgrpid=&amp;fldid=2fjO&amp;content=P&amp;contentval=0001uzzzzzzzzzzzzzzzzzzzzzzzzz&amp;page=18&amp;prev_page=10&amp;firstbbsdepth=0005Mzzzzzzzzzzzzzzzzzzzzzzzzz&amp;lastbbsdepth=0003Zzzzzzzzzzzzzzzzzzzzzzzzzz&amp;listnum=2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afe385.daum.net/_c21_/bbs_read?grpid=rdGK&amp;mgrpid=&amp;fldid=2fjO&amp;content=P&amp;contentval=0002Bzzzzzzzzzzzzzzzzzzzzzzzzz&amp;page=18&amp;prev_page=10&amp;firstbbsdepth=0005Mzzzzzzzzzzzzzzzzzzzzzzzzz&amp;lastbbsdepth=0003Zzzzzzzzzzzzzzzzzzzzzzzzzz&amp;listnum=20" TargetMode="External"/><Relationship Id="rId5" Type="http://schemas.openxmlformats.org/officeDocument/2006/relationships/hyperlink" Target="http://cafe385.daum.net/_c21_/bbs_read?grpid=rdGK&amp;mgrpid=&amp;fldid=2fjO&amp;content=P&amp;contentval=0002Azzzzzzzzzzzzzzzzzzzzzzzzz&amp;page=18&amp;prev_page=10&amp;firstbbsdepth=0005Mzzzzzzzzzzzzzzzzzzzzzzzzz&amp;lastbbsdepth=0003Zzzzzzzzzzzzzzzzzzzzzzzzzz&amp;listnum=20" TargetMode="External"/><Relationship Id="rId4" Type="http://schemas.openxmlformats.org/officeDocument/2006/relationships/hyperlink" Target="http://cafe385.daum.net/_c21_/bbs_read?grpid=rdGK&amp;mgrpid=&amp;fldid=2fjO&amp;content=P&amp;contentval=00029zzzzzzzzzzzzzzzzzzzzzzzzz&amp;page=18&amp;prev_page=10&amp;firstbbsdepth=0005Mzzzzzzzzzzzzzzzzzzzzzzzzz&amp;lastbbsdepth=0003Zzzzzzzzzzzzzzzzzzzzzzzzzz&amp;listnum=20" TargetMode="Externa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http://cafe385.daum.net/_c21_/bbs_read?grpid=rdGK&amp;mgrpid=&amp;fldid=2fjO&amp;content=P&amp;contentval=0002Ezzzzzzzzzzzzzzzzzzzzzzzzz&amp;page=18&amp;prev_page=10&amp;firstbbsdepth=0005Mzzzzzzzzzzzzzzzzzzzzzzzzz&amp;lastbbsdepth=0003Zzzzzzzzzzzzzzzzzzzzzzzzzz&amp;listnum=20" TargetMode="External"/><Relationship Id="rId2" Type="http://schemas.openxmlformats.org/officeDocument/2006/relationships/hyperlink" Target="http://cafe385.daum.net/_c21_/bbs_read?grpid=rdGK&amp;mgrpid=&amp;fldid=2fjO&amp;content=P&amp;contentval=0002Czzzzzzzzzzzzzzzzzzzzzzzzz&amp;page=18&amp;prev_page=10&amp;firstbbsdepth=0005Mzzzzzzzzzzzzzzzzzzzzzzzzz&amp;lastbbsdepth=0003Zzzzzzzzzzzzzzzzzzzzzzzzzz&amp;listnum=2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afe385.daum.net/_c21_/bbs_read?grpid=rdGK&amp;mgrpid=&amp;fldid=2fjO&amp;content=P&amp;contentval=0002yzzzzzzzzzzzzzzzzzzzzzzzzz&amp;page=18&amp;prev_page=10&amp;firstbbsdepth=0005Mzzzzzzzzzzzzzzzzzzzzzzzzz&amp;lastbbsdepth=0003Zzzzzzzzzzzzzzzzzzzzzzzzzz&amp;listnum=20" TargetMode="External"/><Relationship Id="rId5" Type="http://schemas.openxmlformats.org/officeDocument/2006/relationships/hyperlink" Target="http://cafe385.daum.net/_c21_/bbs_read?grpid=rdGK&amp;mgrpid=&amp;fldid=2fjO&amp;content=P&amp;contentval=0002Gzzzzzzzzzzzzzzzzzzzzzzzzz&amp;page=18&amp;prev_page=10&amp;firstbbsdepth=0005Mzzzzzzzzzzzzzzzzzzzzzzzzz&amp;lastbbsdepth=0003Zzzzzzzzzzzzzzzzzzzzzzzzzz&amp;listnum=20" TargetMode="External"/><Relationship Id="rId4" Type="http://schemas.openxmlformats.org/officeDocument/2006/relationships/hyperlink" Target="http://cafe385.daum.net/_c21_/bbs_read?grpid=rdGK&amp;mgrpid=&amp;fldid=2fjO&amp;content=P&amp;contentval=0002Fzzzzzzzzzzzzzzzzzzzzzzzzz&amp;page=18&amp;prev_page=10&amp;firstbbsdepth=0005Mzzzzzzzzzzzzzzzzzzzzzzzzz&amp;lastbbsdepth=0003Zzzzzzzzzzzzzzzzzzzzzzzzzz&amp;listnum=20" TargetMode="Externa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://cafe385.daum.net/_c21_/bbs_read?grpid=rdGK&amp;mgrpid=&amp;fldid=2fjO&amp;content=P&amp;contentval=0002rzzzzzzzzzzzzzzzzzzzzzzzzz&amp;page=18&amp;prev_page=10&amp;firstbbsdepth=0005Mzzzzzzzzzzzzzzzzzzzzzzzzz&amp;lastbbsdepth=0003Zzzzzzzzzzzzzzzzzzzzzzzzzz&amp;listnum=20" TargetMode="External"/><Relationship Id="rId3" Type="http://schemas.openxmlformats.org/officeDocument/2006/relationships/hyperlink" Target="http://cafe385.daum.net/_c21_/bbs_read?grpid=rdGK&amp;mgrpid=&amp;fldid=2fjO&amp;content=P&amp;contentval=0000Pzzzzzzzzzzzzzzzzzzzzzzzzz&amp;page=18&amp;prev_page=10&amp;firstbbsdepth=0005Mzzzzzzzzzzzzzzzzzzzzzzzzz&amp;lastbbsdepth=0003Zzzzzzzzzzzzzzzzzzzzzzzzzz&amp;listnum=20" TargetMode="External"/><Relationship Id="rId7" Type="http://schemas.openxmlformats.org/officeDocument/2006/relationships/hyperlink" Target="http://cafe385.daum.net/_c21_/bbs_read?grpid=rdGK&amp;mgrpid=&amp;fldid=2fjO&amp;content=P&amp;contentval=0002qzzzzzzzzzzzzzzzzzzzzzzzzz&amp;page=18&amp;prev_page=10&amp;firstbbsdepth=0005Mzzzzzzzzzzzzzzzzzzzzzzzzz&amp;lastbbsdepth=0003Zzzzzzzzzzzzzzzzzzzzzzzzzz&amp;listnum=20" TargetMode="External"/><Relationship Id="rId2" Type="http://schemas.openxmlformats.org/officeDocument/2006/relationships/hyperlink" Target="http://cafe385.daum.net/_c21_/bbs_read?grpid=rdGK&amp;mgrpid=&amp;fldid=2fjO&amp;content=P&amp;contentval=00005zzzzzzzzzzzzzzzzzzzzzzzzz&amp;page=18&amp;prev_page=10&amp;firstbbsdepth=0005Mzzzzzzzzzzzzzzzzzzzzzzzzz&amp;lastbbsdepth=0003Zzzzzzzzzzzzzzzzzzzzzzzzzz&amp;listnum=2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afe385.daum.net/_c21_/bbs_read?grpid=rdGK&amp;mgrpid=&amp;fldid=2fjO&amp;content=P&amp;contentval=0001Mzzzzzzzzzzzzzzzzzzzzzzzzz&amp;page=18&amp;prev_page=10&amp;firstbbsdepth=0005Mzzzzzzzzzzzzzzzzzzzzzzzzz&amp;lastbbsdepth=0003Zzzzzzzzzzzzzzzzzzzzzzzzzz&amp;listnum=20" TargetMode="External"/><Relationship Id="rId5" Type="http://schemas.openxmlformats.org/officeDocument/2006/relationships/hyperlink" Target="http://cafe385.daum.net/_c21_/bbs_read?grpid=rdGK&amp;mgrpid=&amp;fldid=2fjO&amp;content=P&amp;contentval=0000mzzzzzzzzzzzzzzzzzzzzzzzzz&amp;page=18&amp;prev_page=10&amp;firstbbsdepth=0005Mzzzzzzzzzzzzzzzzzzzzzzzzz&amp;lastbbsdepth=0003Zzzzzzzzzzzzzzzzzzzzzzzzzz&amp;listnum=20" TargetMode="External"/><Relationship Id="rId4" Type="http://schemas.openxmlformats.org/officeDocument/2006/relationships/hyperlink" Target="http://cafe385.daum.net/_c21_/bbs_read?grpid=rdGK&amp;mgrpid=&amp;fldid=2fjO&amp;content=P&amp;contentval=0000Yzzzzzzzzzzzzzzzzzzzzzzzzz&amp;page=18&amp;prev_page=10&amp;firstbbsdepth=0005Mzzzzzzzzzzzzzzzzzzzzzzzzz&amp;lastbbsdepth=0003Zzzzzzzzzzzzzzzzzzzzzzzzzz&amp;listnum=20" TargetMode="Externa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hyperlink" Target="http://cafe385.daum.net/_c21_/bbs_read?grpid=rdGK&amp;mgrpid=&amp;fldid=2fjO&amp;content=P&amp;contentval=0000bzzzzzzzzzzzzzzzzzzzzzzzzz&amp;page=18&amp;prev_page=10&amp;firstbbsdepth=0005Mzzzzzzzzzzzzzzzzzzzzzzzzz&amp;lastbbsdepth=0003Zzzzzzzzzzzzzzzzzzzzzzzzzz&amp;listnum=20" TargetMode="External"/><Relationship Id="rId2" Type="http://schemas.openxmlformats.org/officeDocument/2006/relationships/hyperlink" Target="http://cafe385.daum.net/_c21_/bbs_read?grpid=rdGK&amp;mgrpid=&amp;fldid=2fjO&amp;content=P&amp;contentval=0000azzzzzzzzzzzzzzzzzzzzzzzzz&amp;page=18&amp;prev_page=10&amp;firstbbsdepth=0005Mzzzzzzzzzzzzzzzzzzzzzzzzz&amp;lastbbsdepth=0003Zzzzzzzzzzzzzzzzzzzzzzzzzz&amp;listnum=2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afe385.daum.net/_c21_/bbs_read?grpid=rdGK&amp;mgrpid=&amp;fldid=2fjO&amp;content=P&amp;contentval=0000fzzzzzzzzzzzzzzzzzzzzzzzzz&amp;page=18&amp;prev_page=10&amp;firstbbsdepth=0005Mzzzzzzzzzzzzzzzzzzzzzzzzz&amp;lastbbsdepth=0003Zzzzzzzzzzzzzzzzzzzzzzzzzz&amp;listnum=20" TargetMode="External"/><Relationship Id="rId4" Type="http://schemas.openxmlformats.org/officeDocument/2006/relationships/hyperlink" Target="http://cafe385.daum.net/_c21_/bbs_read?grpid=rdGK&amp;mgrpid=&amp;fldid=2fjO&amp;content=P&amp;contentval=0000czzzzzzzzzzzzzzzzzzzzzzzzz&amp;page=18&amp;prev_page=10&amp;firstbbsdepth=0005Mzzzzzzzzzzzzzzzzzzzzzzzzz&amp;lastbbsdepth=0003Zzzzzzzzzzzzzzzzzzzzzzzzzz&amp;listnum=20" TargetMode="Externa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://cafe385.daum.net/_c21_/bbs_read?grpid=rdGK&amp;mgrpid=&amp;fldid=2fjO&amp;content=P&amp;contentval=0000ozzzzzzzzzzzzzzzzzzzzzzzzz&amp;page=18&amp;prev_page=10&amp;firstbbsdepth=0005Mzzzzzzzzzzzzzzzzzzzzzzzzz&amp;lastbbsdepth=0003Zzzzzzzzzzzzzzzzzzzzzzzzzz&amp;listnum=20" TargetMode="External"/><Relationship Id="rId2" Type="http://schemas.openxmlformats.org/officeDocument/2006/relationships/hyperlink" Target="http://cafe385.daum.net/_c21_/bbs_read?grpid=rdGK&amp;mgrpid=&amp;fldid=2fjO&amp;content=P&amp;contentval=0000gzzzzzzzzzzzzzzzzzzzzzzzzz&amp;page=18&amp;prev_page=10&amp;firstbbsdepth=0005Mzzzzzzzzzzzzzzzzzzzzzzzzz&amp;lastbbsdepth=0003Zzzzzzzzzzzzzzzzzzzzzzzzzz&amp;listnum=2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afe385.daum.net/_c21_/bbs_read?grpid=rdGK&amp;mgrpid=&amp;fldid=2fjO&amp;content=P&amp;contentval=0001Nzzzzzzzzzzzzzzzzzzzzzzzzz&amp;page=18&amp;prev_page=10&amp;firstbbsdepth=0005Mzzzzzzzzzzzzzzzzzzzzzzzzz&amp;lastbbsdepth=0003Zzzzzzzzzzzzzzzzzzzzzzzzzz&amp;listnum=20" TargetMode="External"/><Relationship Id="rId5" Type="http://schemas.openxmlformats.org/officeDocument/2006/relationships/hyperlink" Target="http://cafe385.daum.net/_c21_/bbs_read?grpid=rdGK&amp;mgrpid=&amp;fldid=2fjO&amp;content=P&amp;contentval=0001Jzzzzzzzzzzzzzzzzzzzzzzzzz&amp;page=18&amp;prev_page=10&amp;firstbbsdepth=0005Mzzzzzzzzzzzzzzzzzzzzzzzzz&amp;lastbbsdepth=0003Zzzzzzzzzzzzzzzzzzzzzzzzzz&amp;listnum=20" TargetMode="External"/><Relationship Id="rId4" Type="http://schemas.openxmlformats.org/officeDocument/2006/relationships/hyperlink" Target="http://cafe385.daum.net/_c21_/bbs_read?grpid=rdGK&amp;mgrpid=&amp;fldid=2fjO&amp;content=P&amp;contentval=0000tzzzzzzzzzzzzzzzzzzzzzzzzz&amp;page=18&amp;prev_page=10&amp;firstbbsdepth=0005Mzzzzzzzzzzzzzzzzzzzzzzzzz&amp;lastbbsdepth=0003Zzzzzzzzzzzzzzzzzzzzzzzzzz&amp;listnum=20" TargetMode="Externa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://cafe385.daum.net/_c21_/bbs_read?grpid=rdGK&amp;mgrpid=&amp;fldid=2fjO&amp;content=P&amp;contentval=0002szzzzzzzzzzzzzzzzzzzzzzzzz&amp;page=18&amp;prev_page=10&amp;firstbbsdepth=0005Mzzzzzzzzzzzzzzzzzzzzzzzzz&amp;lastbbsdepth=0003Zzzzzzzzzzzzzzzzzzzzzzzzzz&amp;listnum=20" TargetMode="External"/><Relationship Id="rId7" Type="http://schemas.openxmlformats.org/officeDocument/2006/relationships/hyperlink" Target="http://cafe385.daum.net/_c21_/bbs_read?grpid=rdGK&amp;mgrpid=&amp;fldid=2fjO&amp;content=P&amp;contentval=0008Wzzzzzzzzzzzzzzzzzzzzzzzzz&amp;page=5&amp;prev_page=1&amp;firstbbsdepth=0009wzzzzzzzzzzzzzzzzzzzzzzzzz&amp;lastbbsdepth=0009Yzzzzzzzzzzzzzzzzzzzzzzzzz&amp;listnum=20" TargetMode="External"/><Relationship Id="rId2" Type="http://schemas.openxmlformats.org/officeDocument/2006/relationships/hyperlink" Target="http://cafe385.daum.net/_c21_/bbs_read?grpid=rdGK&amp;mgrpid=&amp;fldid=2fjO&amp;content=P&amp;contentval=0002lzzzzzzzzzzzzzzzzzzzzzzzzz&amp;page=18&amp;prev_page=10&amp;firstbbsdepth=0005Mzzzzzzzzzzzzzzzzzzzzzzzzz&amp;lastbbsdepth=0003Zzzzzzzzzzzzzzzzzzzzzzzzzz&amp;listnum=2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afe385.daum.net/_c21_/bbs_read?grpid=rdGK&amp;mgrpid=&amp;fldid=2fjO&amp;content=P&amp;contentval=0002pzzzzzzzzzzzzzzzzzzzzzzzzz&amp;page=18&amp;prev_page=10&amp;firstbbsdepth=0005Mzzzzzzzzzzzzzzzzzzzzzzzzz&amp;lastbbsdepth=0003Zzzzzzzzzzzzzzzzzzzzzzzzzz&amp;listnum=20" TargetMode="External"/><Relationship Id="rId5" Type="http://schemas.openxmlformats.org/officeDocument/2006/relationships/hyperlink" Target="http://cafe385.daum.net/_c21_/bbs_read?grpid=rdGK&amp;mgrpid=&amp;fldid=2fjO&amp;content=P&amp;contentval=0002ozzzzzzzzzzzzzzzzzzzzzzzzz&amp;page=18&amp;prev_page=10&amp;firstbbsdepth=0005Mzzzzzzzzzzzzzzzzzzzzzzzzz&amp;lastbbsdepth=0003Zzzzzzzzzzzzzzzzzzzzzzzzzz&amp;listnum=20" TargetMode="External"/><Relationship Id="rId4" Type="http://schemas.openxmlformats.org/officeDocument/2006/relationships/hyperlink" Target="http://cafe385.daum.net/_c21_/bbs_read?grpid=rdGK&amp;mgrpid=&amp;fldid=2fjO&amp;content=P&amp;contentval=0002mzzzzzzzzzzzzzzzzzzzzzzzzz&amp;page=18&amp;prev_page=10&amp;firstbbsdepth=0005Mzzzzzzzzzzzzzzzzzzzzzzzzz&amp;lastbbsdepth=0003Zzzzzzzzzzzzzzzzzzzzzzzzzz&amp;listnum=20" TargetMode="Externa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naver.com/PostView.nhn?blogId=ymysy2020&amp;logNo=130133939446&amp;categoryNo=0&amp;parentCategoryNo=0&amp;viewDate=&amp;currentPage=1&amp;postListTopCurrentPage=" TargetMode="External"/><Relationship Id="rId2" Type="http://schemas.openxmlformats.org/officeDocument/2006/relationships/hyperlink" Target="http://blog.naver.com/PostView.nhn?blogId=ymysy2020&amp;logNo=130137447321&amp;categoryNo=0&amp;parentCategoryNo=0&amp;viewDate=&amp;currentPage=1&amp;postListTopCurrentPage=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log.naver.com/PostView.nhn?blogId=ymysy2020&amp;logNo=130133072786&amp;categoryNo=0&amp;parentCategoryNo=0&amp;viewDate=&amp;currentPage=4&amp;postListTopCurrentPage=1" TargetMode="External"/><Relationship Id="rId4" Type="http://schemas.openxmlformats.org/officeDocument/2006/relationships/hyperlink" Target="http://blog.naver.com/PostView.nhn?blogId=ymysy2020&amp;logNo=130134127583&amp;categoryNo=0&amp;parentCategoryNo=0&amp;viewDate=&amp;currentPage=1&amp;postListTopCurrentPage=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://ymysy2020.blog.me/130134127583?Redirect=Log&amp;from=postView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://ymysy2020.blog.me/130113597719?Redirect=Log&amp;from=postView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hyperlink" Target="http://blog.naver.com/PostView.nhn?blogId=ymysy2020&amp;logNo=130133367996&amp;categoryNo=0&amp;parentCategoryNo=0&amp;viewDate=&amp;currentPage=2&amp;postListTopCurrentPage=" TargetMode="Externa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naver.com/PostView.nhn?blogId=ymysy2020&amp;logNo=130135272625&amp;categoryNo=0&amp;parentCategoryNo=0&amp;viewDate=&amp;currentPage=1&amp;postListTopCurrentPage=" TargetMode="External"/><Relationship Id="rId2" Type="http://schemas.openxmlformats.org/officeDocument/2006/relationships/hyperlink" Target="http://blog.naver.com/PostView.nhn?blogId=ymysy2020&amp;logNo=130137304156&amp;categoryNo=0&amp;parentCategoryNo=0&amp;viewDate=&amp;currentPage=1&amp;postListTopCurrentPage=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log.naver.com/PostView.nhn?blogId=ymysy2020&amp;logNo=130126419289&amp;parentCategoryNo=1&amp;categoryNo=&amp;viewDate=&amp;isShowPopularPosts=false&amp;from=postView" TargetMode="External"/><Relationship Id="rId4" Type="http://schemas.openxmlformats.org/officeDocument/2006/relationships/hyperlink" Target="http://blog.naver.com/PostView.nhn?blogId=ymysy2020&amp;logNo=130126419116&amp;parentCategoryNo=1&amp;categoryNo=&amp;viewDate=&amp;isShowPopularPosts=false&amp;from=postView" TargetMode="Externa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naver.com/PostView.nhn?blogId=ymysy2020&amp;logNo=130137447321&amp;categoryNo=0&amp;parentCategoryNo=0&amp;viewDate=&amp;currentPage=1&amp;postListTopCurrentPage=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hyperlink" Target="http://ymysy2020.blog.me/130119684428?Redirect=Log&amp;from=postView" TargetMode="External"/><Relationship Id="rId2" Type="http://schemas.openxmlformats.org/officeDocument/2006/relationships/hyperlink" Target="http://blog.naver.com/PostView.nhn?blogId=ymysy2020&amp;logNo=130138489184&amp;categoryNo=0&amp;parentCategoryNo=0&amp;viewDate=&amp;currentPage=1&amp;postListTopCurrentPage=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log.naver.com/PostView.nhn?blogId=ymysy2020&amp;logNo=130126419350&amp;parentCategoryNo=1&amp;categoryNo=&amp;viewDate=&amp;isShowPopularPosts=false&amp;from=postView" TargetMode="Externa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hyperlink" Target="http://ymysy2020.blog.me/130137304156?Redirect=Log&amp;from=postView" TargetMode="External"/><Relationship Id="rId2" Type="http://schemas.openxmlformats.org/officeDocument/2006/relationships/hyperlink" Target="http://ymysy2020.blog.me/130098189292?Redirect=Log&amp;from=postView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ymysy2020.blog.me/130094962501?Redirect=Log&amp;from=postView" TargetMode="External"/><Relationship Id="rId4" Type="http://schemas.openxmlformats.org/officeDocument/2006/relationships/hyperlink" Target="http://ymysy2020.blog.me/130111595144?Redirect=Log&amp;from=postView" TargetMode="Externa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hyperlink" Target="http://ymysy2020.blog.me/130098189598?Redirect=Log&amp;from=postView" TargetMode="External"/><Relationship Id="rId2" Type="http://schemas.openxmlformats.org/officeDocument/2006/relationships/hyperlink" Target="http://ymysy2020.blog.me/130096250816?Redirect=Log&amp;from=postView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ymysy2020.blog.me/130085989216?Redirect=Log&amp;from=postView" TargetMode="External"/><Relationship Id="rId4" Type="http://schemas.openxmlformats.org/officeDocument/2006/relationships/hyperlink" Target="http://ymysy2020.blog.me/130048656821?Redirect=Log&amp;from=postView" TargetMode="Externa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://ymysy2020.blog.me/130096184713?Redirect=Log&amp;from=postView" TargetMode="External"/><Relationship Id="rId2" Type="http://schemas.openxmlformats.org/officeDocument/2006/relationships/hyperlink" Target="http://ymysy2020.blog.me/130104011345?Redirect=Log&amp;from=postView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ymysy2020.blog.me/130084575740?Redirect=Log&amp;from=postView" TargetMode="External"/><Relationship Id="rId4" Type="http://schemas.openxmlformats.org/officeDocument/2006/relationships/hyperlink" Target="http://ymysy2020.blog.me/130088168430?Redirect=Log&amp;from=postView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://ymysy2020.blog.me/130093227770?Redirect=Log&amp;from=postView" TargetMode="External"/><Relationship Id="rId2" Type="http://schemas.openxmlformats.org/officeDocument/2006/relationships/hyperlink" Target="http://ymysy2020.blog.me/130093227415?Redirect=Log&amp;from=postView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ymysy2020.blog.me/130093227921?Redirect=Log&amp;from=postView" TargetMode="External"/><Relationship Id="rId4" Type="http://schemas.openxmlformats.org/officeDocument/2006/relationships/hyperlink" Target="http://ymysy2020.blog.me/130093227684?Redirect=Log&amp;from=postView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ymysy2020.blog.me/130130009822?Redirect=Log&amp;from=postView" TargetMode="Externa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hyperlink" Target="http://ymysy2020.blog.me/130111596162?Redirect=Log&amp;from=postView" TargetMode="External"/><Relationship Id="rId2" Type="http://schemas.openxmlformats.org/officeDocument/2006/relationships/hyperlink" Target="http://ymysy2020.blog.me/130131879998?Redirect=Log&amp;from=postView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ymysy2020.blog.me/130082592311?Redirect=Log&amp;from=postView" TargetMode="External"/><Relationship Id="rId4" Type="http://schemas.openxmlformats.org/officeDocument/2006/relationships/hyperlink" Target="http://ymysy2020.blog.me/130098677895?Redirect=Log&amp;from=postView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ymysy2020.blog.me/130127621871?Redirect=Log&amp;from=postView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6550496" cy="1512167"/>
          </a:xfrm>
        </p:spPr>
        <p:txBody>
          <a:bodyPr/>
          <a:lstStyle/>
          <a:p>
            <a:r>
              <a:rPr lang="ko-KR" altLang="en-US" dirty="0" smtClean="0"/>
              <a:t>하이퍼링크 신독학습법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5800" y="2996952"/>
            <a:ext cx="7772400" cy="1814359"/>
          </a:xfrm>
        </p:spPr>
        <p:txBody>
          <a:bodyPr>
            <a:normAutofit fontScale="77500" lnSpcReduction="20000"/>
          </a:bodyPr>
          <a:lstStyle/>
          <a:p>
            <a:endParaRPr lang="en-US" altLang="ko-KR" dirty="0" smtClean="0"/>
          </a:p>
          <a:p>
            <a:r>
              <a:rPr lang="ko-KR" altLang="en-US" sz="3600" dirty="0" err="1" smtClean="0"/>
              <a:t>스터디</a:t>
            </a:r>
            <a:r>
              <a:rPr lang="en-US" altLang="ko-KR" sz="3600" dirty="0" smtClean="0"/>
              <a:t>-</a:t>
            </a:r>
            <a:r>
              <a:rPr lang="ko-KR" altLang="en-US" sz="3600" dirty="0" err="1" smtClean="0"/>
              <a:t>스토커</a:t>
            </a:r>
            <a:r>
              <a:rPr lang="ko-KR" altLang="en-US" sz="3600" dirty="0" smtClean="0"/>
              <a:t> </a:t>
            </a:r>
            <a:r>
              <a:rPr lang="en-US" altLang="ko-KR" sz="3600" dirty="0" smtClean="0"/>
              <a:t> Study-stalker </a:t>
            </a:r>
            <a:r>
              <a:rPr lang="ko-KR" altLang="en-US" sz="3600" dirty="0" smtClean="0"/>
              <a:t> </a:t>
            </a:r>
            <a:endParaRPr lang="en-US" altLang="ko-KR" sz="3600" dirty="0" smtClean="0"/>
          </a:p>
          <a:p>
            <a:r>
              <a:rPr lang="ko-KR" altLang="en-US" sz="3600" dirty="0" smtClean="0"/>
              <a:t>세상을 바꾸는</a:t>
            </a:r>
            <a:r>
              <a:rPr lang="en-US" altLang="ko-KR" sz="3600" dirty="0" smtClean="0"/>
              <a:t>(</a:t>
            </a:r>
            <a:r>
              <a:rPr lang="ko-KR" altLang="en-US" sz="3600" dirty="0" smtClean="0"/>
              <a:t>愼獨학습</a:t>
            </a:r>
            <a:r>
              <a:rPr lang="en-US" altLang="ko-KR" sz="3600" dirty="0" smtClean="0"/>
              <a:t>)</a:t>
            </a:r>
            <a:r>
              <a:rPr lang="ko-KR" altLang="en-US" sz="3600" dirty="0" smtClean="0"/>
              <a:t> 코치 </a:t>
            </a:r>
            <a:r>
              <a:rPr lang="ko-KR" altLang="en-US" sz="3600" dirty="0" err="1" smtClean="0"/>
              <a:t>세바코</a:t>
            </a:r>
            <a:r>
              <a:rPr lang="ko-KR" altLang="en-US" sz="3600" dirty="0" smtClean="0"/>
              <a:t> 학습코치</a:t>
            </a:r>
            <a:endParaRPr lang="en-US" altLang="ko-KR" sz="3600" dirty="0" smtClean="0"/>
          </a:p>
          <a:p>
            <a:r>
              <a:rPr lang="en-US" altLang="ko-KR" sz="3600" dirty="0" smtClean="0">
                <a:hlinkClick r:id="rId2"/>
              </a:rPr>
              <a:t>http://</a:t>
            </a:r>
            <a:r>
              <a:rPr lang="en-US" altLang="ko-KR" sz="3600" dirty="0" smtClean="0">
                <a:hlinkClick r:id="rId2"/>
              </a:rPr>
              <a:t>blog.naver.com/ymysy2020</a:t>
            </a:r>
            <a:endParaRPr lang="en-US" altLang="ko-KR" sz="3600" dirty="0" smtClean="0"/>
          </a:p>
          <a:p>
            <a:endParaRPr lang="ko-KR" altLang="en-US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b="1" dirty="0"/>
              <a:t>차라리 한국 교육제도의 </a:t>
            </a:r>
            <a:r>
              <a:rPr lang="ko-KR" altLang="en-US" b="1" dirty="0" smtClean="0"/>
              <a:t>희생양이거나 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</a:t>
            </a:r>
            <a:r>
              <a:rPr lang="ko-KR" altLang="en-US" b="1" dirty="0" err="1" smtClean="0"/>
              <a:t>실패양이든지</a:t>
            </a:r>
            <a:endParaRPr lang="ko-KR" altLang="en-US" dirty="0"/>
          </a:p>
          <a:p>
            <a:r>
              <a:rPr lang="ko-KR" altLang="en-US" b="1" dirty="0"/>
              <a:t>   외국유학 가서 </a:t>
            </a:r>
            <a:r>
              <a:rPr lang="ko-KR" altLang="en-US" b="1" dirty="0" err="1"/>
              <a:t>대박</a:t>
            </a:r>
            <a:r>
              <a:rPr lang="ko-KR" altLang="en-US" b="1" dirty="0"/>
              <a:t> </a:t>
            </a:r>
            <a:r>
              <a:rPr lang="ko-KR" altLang="en-US" b="1" dirty="0" err="1"/>
              <a:t>토익강사</a:t>
            </a:r>
            <a:r>
              <a:rPr lang="ko-KR" altLang="en-US" b="1" dirty="0"/>
              <a:t> 되어 </a:t>
            </a:r>
            <a:endParaRPr lang="ko-KR" altLang="en-US" dirty="0"/>
          </a:p>
          <a:p>
            <a:r>
              <a:rPr lang="ko-KR" altLang="en-US" b="1" dirty="0"/>
              <a:t>      오히려 유명대학 수강생 가르치며 </a:t>
            </a:r>
            <a:endParaRPr lang="ko-KR" altLang="en-US" dirty="0"/>
          </a:p>
          <a:p>
            <a:r>
              <a:rPr lang="ko-KR" altLang="en-US" b="1" dirty="0"/>
              <a:t>          자유로운 영혼이 되어  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 </a:t>
            </a:r>
            <a:r>
              <a:rPr lang="ko-KR" altLang="en-US" b="1" dirty="0" smtClean="0"/>
              <a:t>더 </a:t>
            </a:r>
            <a:r>
              <a:rPr lang="ko-KR" altLang="en-US" b="1" dirty="0"/>
              <a:t>행복하지 않습니까</a:t>
            </a:r>
            <a:r>
              <a:rPr lang="en-US" altLang="ko-KR" b="1" dirty="0"/>
              <a:t>?</a:t>
            </a:r>
            <a:endParaRPr lang="ko-KR" altLang="en-US" dirty="0"/>
          </a:p>
          <a:p>
            <a:r>
              <a:rPr lang="ko-KR" altLang="en-US" dirty="0"/>
              <a:t>                               </a:t>
            </a:r>
            <a:r>
              <a:rPr lang="en-US" altLang="ko-KR" b="1" dirty="0"/>
              <a:t>&lt;2012.3.10&gt;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序詩</a:t>
            </a:r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sz="3200" b="1" dirty="0" err="1"/>
              <a:t>가시버시도</a:t>
            </a:r>
            <a:r>
              <a:rPr lang="ko-KR" altLang="en-US" sz="3200" b="1" dirty="0"/>
              <a:t> 혼인 전후에도 </a:t>
            </a:r>
            <a:endParaRPr lang="en-US" altLang="ko-KR" sz="3200" b="1" dirty="0" smtClean="0"/>
          </a:p>
          <a:p>
            <a:r>
              <a:rPr lang="en-US" altLang="ko-KR" sz="3200" b="1" dirty="0" smtClean="0"/>
              <a:t> </a:t>
            </a:r>
            <a:r>
              <a:rPr lang="en-US" altLang="ko-KR" sz="3200" b="1" dirty="0" smtClean="0"/>
              <a:t>  </a:t>
            </a:r>
            <a:r>
              <a:rPr lang="ko-KR" altLang="en-US" sz="3200" b="1" dirty="0" smtClean="0"/>
              <a:t>목표를 </a:t>
            </a:r>
            <a:r>
              <a:rPr lang="ko-KR" altLang="en-US" sz="3200" b="1" dirty="0"/>
              <a:t>같이하여</a:t>
            </a:r>
            <a:endParaRPr lang="ko-KR" altLang="en-US" sz="3200" dirty="0"/>
          </a:p>
          <a:p>
            <a:r>
              <a:rPr lang="ko-KR" altLang="en-US" sz="3200" b="1" dirty="0"/>
              <a:t>   경제적 정신적 문화적 독립과 공유로</a:t>
            </a:r>
            <a:endParaRPr lang="ko-KR" altLang="en-US" sz="3200" dirty="0"/>
          </a:p>
          <a:p>
            <a:r>
              <a:rPr lang="ko-KR" altLang="en-US" sz="3200" b="1" dirty="0"/>
              <a:t>     </a:t>
            </a:r>
            <a:r>
              <a:rPr lang="en-US" altLang="ko-KR" sz="3200" b="1" dirty="0"/>
              <a:t>HOUSE-POOR,BABY-POOR</a:t>
            </a:r>
            <a:r>
              <a:rPr lang="en-US" altLang="ko-KR" sz="3200" b="1" dirty="0" smtClean="0"/>
              <a:t>,</a:t>
            </a:r>
          </a:p>
          <a:p>
            <a:r>
              <a:rPr lang="en-US" altLang="ko-KR" sz="3200" b="1" dirty="0" smtClean="0"/>
              <a:t> </a:t>
            </a:r>
            <a:r>
              <a:rPr lang="en-US" altLang="ko-KR" sz="3200" b="1" dirty="0" smtClean="0"/>
              <a:t>   TOUR-POOR,BOOK-POOR</a:t>
            </a:r>
            <a:r>
              <a:rPr lang="en-US" altLang="ko-KR" sz="3200" b="1" dirty="0"/>
              <a:t>,</a:t>
            </a:r>
            <a:endParaRPr lang="en-US" altLang="ko-KR" sz="3200" dirty="0"/>
          </a:p>
          <a:p>
            <a:r>
              <a:rPr lang="en-US" altLang="ko-KR" sz="3200" b="1" dirty="0"/>
              <a:t>      COVERSATION-POOR</a:t>
            </a:r>
            <a:r>
              <a:rPr lang="en-US" altLang="ko-KR" sz="3200" b="1" dirty="0" smtClean="0"/>
              <a:t>,</a:t>
            </a:r>
          </a:p>
          <a:p>
            <a:r>
              <a:rPr lang="en-US" altLang="ko-KR" sz="3200" b="1" dirty="0" smtClean="0"/>
              <a:t> </a:t>
            </a:r>
            <a:r>
              <a:rPr lang="en-US" altLang="ko-KR" sz="3200" b="1" dirty="0" smtClean="0"/>
              <a:t>     DEBATE-POOR,</a:t>
            </a:r>
          </a:p>
          <a:p>
            <a:r>
              <a:rPr lang="en-US" altLang="ko-KR" sz="3200" b="1" dirty="0" smtClean="0"/>
              <a:t>      CREATION-POOR, CULTURE-POOR,</a:t>
            </a:r>
          </a:p>
          <a:p>
            <a:r>
              <a:rPr lang="en-US" altLang="ko-KR" sz="3200" b="1" dirty="0" smtClean="0"/>
              <a:t> </a:t>
            </a:r>
            <a:r>
              <a:rPr lang="en-US" altLang="ko-KR" sz="3200" b="1" dirty="0" smtClean="0"/>
              <a:t>    DREAM-POOR,EDU-POOR,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序詩</a:t>
            </a:r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3200" b="1" dirty="0" smtClean="0"/>
              <a:t>RETIRE-POOR,</a:t>
            </a:r>
            <a:endParaRPr lang="en-US" altLang="ko-KR" sz="3200" dirty="0" smtClean="0"/>
          </a:p>
          <a:p>
            <a:r>
              <a:rPr lang="en-US" altLang="ko-KR" sz="3200" b="1" dirty="0" smtClean="0"/>
              <a:t>       HEALTH-POOR,WEALTH-POOR,</a:t>
            </a:r>
          </a:p>
          <a:p>
            <a:r>
              <a:rPr lang="en-US" altLang="ko-KR" sz="3200" b="1" dirty="0" smtClean="0"/>
              <a:t>DONATION-POOR,SMART-POOR,</a:t>
            </a:r>
            <a:endParaRPr lang="en-US" altLang="ko-KR" sz="3200" dirty="0" smtClean="0"/>
          </a:p>
          <a:p>
            <a:r>
              <a:rPr lang="en-US" altLang="ko-KR" sz="3200" b="1" dirty="0" smtClean="0"/>
              <a:t>    DEATH-POOR(</a:t>
            </a:r>
            <a:r>
              <a:rPr lang="ko-KR" altLang="en-US" sz="3200" b="1" dirty="0" smtClean="0"/>
              <a:t>지적소유권</a:t>
            </a:r>
            <a:r>
              <a:rPr lang="en-US" altLang="ko-KR" sz="3200" b="1" dirty="0" smtClean="0"/>
              <a:t>,</a:t>
            </a:r>
            <a:r>
              <a:rPr lang="ko-KR" altLang="en-US" sz="3200" b="1" dirty="0" err="1" smtClean="0"/>
              <a:t>음원</a:t>
            </a:r>
            <a:r>
              <a:rPr lang="en-US" altLang="ko-KR" sz="3200" b="1" dirty="0" smtClean="0"/>
              <a:t>,</a:t>
            </a:r>
          </a:p>
          <a:p>
            <a:r>
              <a:rPr lang="en-US" altLang="ko-KR" sz="3200" b="1" dirty="0" smtClean="0"/>
              <a:t>       </a:t>
            </a:r>
            <a:r>
              <a:rPr lang="en-US" altLang="ko-KR" sz="3200" b="1" dirty="0" smtClean="0"/>
              <a:t>  </a:t>
            </a:r>
            <a:r>
              <a:rPr lang="ko-KR" altLang="en-US" sz="3200" b="1" dirty="0" smtClean="0"/>
              <a:t>특허 </a:t>
            </a:r>
            <a:r>
              <a:rPr lang="ko-KR" altLang="en-US" sz="3200" b="1" dirty="0" smtClean="0"/>
              <a:t>등 자녀 물려주기 있기 없기</a:t>
            </a:r>
            <a:r>
              <a:rPr lang="en-US" altLang="ko-KR" sz="3200" b="1" dirty="0" smtClean="0"/>
              <a:t>) </a:t>
            </a:r>
            <a:endParaRPr lang="ko-KR" altLang="en-US" sz="3200" dirty="0" smtClean="0"/>
          </a:p>
          <a:p>
            <a:r>
              <a:rPr lang="ko-KR" altLang="en-US" sz="3200" b="1" dirty="0" smtClean="0"/>
              <a:t>         </a:t>
            </a:r>
            <a:r>
              <a:rPr lang="ko-KR" altLang="en-US" sz="3200" b="1" dirty="0" smtClean="0"/>
              <a:t> </a:t>
            </a:r>
            <a:r>
              <a:rPr lang="en-US" altLang="ko-KR" sz="3200" b="1" dirty="0" smtClean="0"/>
              <a:t>GEROTOPHOPIA </a:t>
            </a:r>
            <a:r>
              <a:rPr lang="ko-KR" altLang="en-US" sz="3200" b="1" dirty="0" smtClean="0"/>
              <a:t>등 </a:t>
            </a:r>
            <a:endParaRPr lang="en-US" altLang="ko-KR" sz="3200" b="1" dirty="0" smtClean="0"/>
          </a:p>
          <a:p>
            <a:r>
              <a:rPr lang="en-US" altLang="ko-KR" sz="3200" b="1" dirty="0" smtClean="0"/>
              <a:t> </a:t>
            </a:r>
            <a:r>
              <a:rPr lang="en-US" altLang="ko-KR" sz="3200" b="1" dirty="0" smtClean="0"/>
              <a:t>   </a:t>
            </a:r>
            <a:r>
              <a:rPr lang="ko-KR" altLang="en-US" sz="3200" b="1" dirty="0" smtClean="0"/>
              <a:t>파도타기 </a:t>
            </a:r>
            <a:r>
              <a:rPr lang="ko-KR" altLang="en-US" sz="3200" b="1" dirty="0" smtClean="0"/>
              <a:t>잘 할 수 있을까요</a:t>
            </a:r>
            <a:r>
              <a:rPr lang="en-US" altLang="ko-KR" sz="3200" b="1" dirty="0" smtClean="0"/>
              <a:t>!</a:t>
            </a:r>
            <a:endParaRPr lang="ko-KR" altLang="en-US" sz="3200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序詩</a:t>
            </a:r>
            <a:endParaRPr lang="ko-K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b="1" dirty="0" err="1"/>
              <a:t>마니또</a:t>
            </a:r>
            <a:r>
              <a:rPr lang="ko-KR" altLang="en-US" b="1" dirty="0"/>
              <a:t> </a:t>
            </a:r>
            <a:r>
              <a:rPr lang="ko-KR" altLang="en-US" b="1" dirty="0" err="1"/>
              <a:t>프렌토</a:t>
            </a:r>
            <a:r>
              <a:rPr lang="en-US" altLang="ko-KR" b="1" dirty="0"/>
              <a:t>&lt;</a:t>
            </a:r>
            <a:r>
              <a:rPr lang="ko-KR" altLang="en-US" b="1" dirty="0">
                <a:hlinkClick r:id="rId2"/>
              </a:rPr>
              <a:t>나 자신을 발전시키는 꿈찾기</a:t>
            </a:r>
            <a:r>
              <a:rPr lang="ko-KR" altLang="en-US" b="1" dirty="0"/>
              <a:t> </a:t>
            </a:r>
            <a:r>
              <a:rPr lang="en-US" altLang="ko-KR" b="1" dirty="0"/>
              <a:t>&gt;</a:t>
            </a:r>
            <a:r>
              <a:rPr lang="ko-KR" altLang="en-US" b="1" dirty="0"/>
              <a:t>가 가득한 학교</a:t>
            </a:r>
            <a:r>
              <a:rPr lang="en-US" altLang="ko-KR" b="1" dirty="0"/>
              <a:t>, </a:t>
            </a:r>
            <a:endParaRPr lang="ko-KR" altLang="en-US" dirty="0"/>
          </a:p>
          <a:p>
            <a:r>
              <a:rPr lang="ko-KR" altLang="en-US" b="1" dirty="0"/>
              <a:t>    미디어게임중독</a:t>
            </a:r>
            <a:r>
              <a:rPr lang="en-US" altLang="ko-KR" b="1" dirty="0"/>
              <a:t>,</a:t>
            </a:r>
            <a:r>
              <a:rPr lang="ko-KR" altLang="en-US" b="1" dirty="0" err="1"/>
              <a:t>왕따</a:t>
            </a:r>
            <a:r>
              <a:rPr lang="en-US" altLang="ko-KR" b="1" dirty="0"/>
              <a:t>, 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 </a:t>
            </a:r>
            <a:r>
              <a:rPr lang="ko-KR" altLang="en-US" b="1" dirty="0" err="1" smtClean="0"/>
              <a:t>뽕따가</a:t>
            </a:r>
            <a:r>
              <a:rPr lang="ko-KR" altLang="en-US" b="1" dirty="0" smtClean="0"/>
              <a:t> </a:t>
            </a:r>
            <a:r>
              <a:rPr lang="ko-KR" altLang="en-US" b="1" dirty="0"/>
              <a:t>없는 세상</a:t>
            </a:r>
            <a:endParaRPr lang="ko-KR" altLang="en-US" dirty="0"/>
          </a:p>
          <a:p>
            <a:r>
              <a:rPr lang="ko-KR" altLang="en-US" b="1" dirty="0"/>
              <a:t>        폭력</a:t>
            </a:r>
            <a:r>
              <a:rPr lang="en-US" altLang="ko-KR" b="1" dirty="0"/>
              <a:t>,</a:t>
            </a:r>
            <a:r>
              <a:rPr lang="ko-KR" altLang="en-US" b="1" dirty="0"/>
              <a:t>폭언 없이 </a:t>
            </a:r>
            <a:endParaRPr lang="ko-KR" altLang="en-US" dirty="0"/>
          </a:p>
          <a:p>
            <a:r>
              <a:rPr lang="ko-KR" altLang="en-US" b="1" dirty="0"/>
              <a:t>           서로 님이라고 부르는 교실이 가능한가요</a:t>
            </a:r>
            <a:r>
              <a:rPr lang="en-US" altLang="ko-KR" b="1" dirty="0"/>
              <a:t>? </a:t>
            </a:r>
            <a:endParaRPr lang="ko-KR" altLang="en-US" dirty="0"/>
          </a:p>
          <a:p>
            <a:r>
              <a:rPr lang="ko-KR" altLang="en-US" b="1" dirty="0"/>
              <a:t>                         </a:t>
            </a:r>
            <a:r>
              <a:rPr lang="en-US" altLang="ko-KR" b="1" dirty="0"/>
              <a:t>&lt;2012.3.9.&gt;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序詩</a:t>
            </a:r>
            <a:endParaRPr lang="ko-KR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b="1" dirty="0"/>
              <a:t>다시 한번 더</a:t>
            </a:r>
            <a:r>
              <a:rPr lang="en-US" altLang="ko-KR" b="1" dirty="0"/>
              <a:t>, </a:t>
            </a:r>
            <a:r>
              <a:rPr lang="ko-KR" altLang="en-US" b="1" dirty="0"/>
              <a:t>공교육이 교실 속 가둠 가르침이 아니라 </a:t>
            </a:r>
            <a:endParaRPr lang="ko-KR" altLang="en-US" dirty="0"/>
          </a:p>
          <a:p>
            <a:r>
              <a:rPr lang="ko-KR" altLang="en-US" b="1" dirty="0"/>
              <a:t>   숨쉬고 노래하고 춤추는 표현</a:t>
            </a:r>
            <a:r>
              <a:rPr lang="en-US" altLang="ko-KR" b="1" dirty="0" smtClean="0"/>
              <a:t>,</a:t>
            </a:r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 </a:t>
            </a:r>
            <a:r>
              <a:rPr lang="ko-KR" altLang="en-US" b="1" dirty="0" smtClean="0"/>
              <a:t>토론의 </a:t>
            </a:r>
            <a:r>
              <a:rPr lang="ko-KR" altLang="en-US" b="1" dirty="0"/>
              <a:t>배움이 가득하고</a:t>
            </a:r>
            <a:endParaRPr lang="ko-KR" altLang="en-US" dirty="0"/>
          </a:p>
          <a:p>
            <a:r>
              <a:rPr lang="ko-KR" altLang="en-US" b="1" dirty="0"/>
              <a:t>    </a:t>
            </a:r>
            <a:r>
              <a:rPr lang="ko-KR" altLang="en-US" b="1" dirty="0" err="1"/>
              <a:t>배움배움</a:t>
            </a:r>
            <a:r>
              <a:rPr lang="en-US" altLang="ko-KR" b="1" dirty="0"/>
              <a:t>(</a:t>
            </a:r>
            <a:r>
              <a:rPr lang="ko-KR" altLang="en-US" b="1" dirty="0"/>
              <a:t>배움의 수준</a:t>
            </a:r>
            <a:r>
              <a:rPr lang="en-US" altLang="ko-KR" b="1" dirty="0"/>
              <a:t>)</a:t>
            </a:r>
            <a:r>
              <a:rPr lang="ko-KR" altLang="en-US" b="1" dirty="0"/>
              <a:t>이 </a:t>
            </a:r>
            <a:endParaRPr lang="ko-KR" altLang="en-US" dirty="0"/>
          </a:p>
          <a:p>
            <a:r>
              <a:rPr lang="ko-KR" altLang="en-US" b="1" dirty="0"/>
              <a:t>     학년별 </a:t>
            </a:r>
            <a:r>
              <a:rPr lang="ko-KR" altLang="en-US" b="1" dirty="0" err="1"/>
              <a:t>학기별</a:t>
            </a:r>
            <a:r>
              <a:rPr lang="ko-KR" altLang="en-US" b="1" dirty="0"/>
              <a:t> 과목별 </a:t>
            </a:r>
            <a:r>
              <a:rPr lang="ko-KR" altLang="en-US" b="1" dirty="0" err="1"/>
              <a:t>연계통합융합통섭되어</a:t>
            </a:r>
            <a:endParaRPr lang="ko-KR" altLang="en-US" dirty="0"/>
          </a:p>
          <a:p>
            <a:r>
              <a:rPr lang="ko-KR" altLang="en-US" b="1" dirty="0"/>
              <a:t>        국민공통과정</a:t>
            </a:r>
            <a:r>
              <a:rPr lang="en-US" altLang="ko-KR" b="1" dirty="0"/>
              <a:t>(</a:t>
            </a:r>
            <a:r>
              <a:rPr lang="ko-KR" altLang="en-US" b="1" dirty="0"/>
              <a:t>초</a:t>
            </a:r>
            <a:r>
              <a:rPr lang="en-US" altLang="ko-KR" b="1" dirty="0"/>
              <a:t>1~</a:t>
            </a:r>
            <a:r>
              <a:rPr lang="ko-KR" altLang="en-US" b="1" dirty="0"/>
              <a:t>고</a:t>
            </a:r>
            <a:r>
              <a:rPr lang="en-US" altLang="ko-KR" b="1" dirty="0"/>
              <a:t>1)</a:t>
            </a:r>
            <a:r>
              <a:rPr lang="ko-KR" altLang="en-US" b="1" dirty="0" err="1"/>
              <a:t>까지만이라도</a:t>
            </a:r>
            <a:endParaRPr lang="ko-KR" altLang="en-US" dirty="0"/>
          </a:p>
          <a:p>
            <a:r>
              <a:rPr lang="ko-KR" altLang="en-US" b="1" dirty="0"/>
              <a:t>          </a:t>
            </a:r>
            <a:r>
              <a:rPr lang="ko-KR" altLang="en-US" b="1" dirty="0" err="1"/>
              <a:t>픽토그램</a:t>
            </a:r>
            <a:r>
              <a:rPr lang="ko-KR" altLang="en-US" b="1" dirty="0"/>
              <a:t> 매트릭스 </a:t>
            </a:r>
            <a:r>
              <a:rPr lang="ko-KR" altLang="en-US" b="1" dirty="0" err="1"/>
              <a:t>디지로그</a:t>
            </a:r>
            <a:r>
              <a:rPr lang="ko-KR" altLang="en-US" b="1" dirty="0"/>
              <a:t> 하이퍼링크</a:t>
            </a:r>
            <a:endParaRPr lang="ko-KR" altLang="en-US" dirty="0"/>
          </a:p>
          <a:p>
            <a:r>
              <a:rPr lang="ko-KR" altLang="en-US" b="1" dirty="0"/>
              <a:t>            교과서증강현실</a:t>
            </a:r>
            <a:r>
              <a:rPr lang="en-US" altLang="ko-KR" b="1" dirty="0"/>
              <a:t>,</a:t>
            </a:r>
            <a:r>
              <a:rPr lang="ko-KR" altLang="en-US" b="1" dirty="0"/>
              <a:t>전자칠판  </a:t>
            </a:r>
            <a:r>
              <a:rPr lang="ko-KR" altLang="en-US" b="1" dirty="0" err="1"/>
              <a:t>인강이</a:t>
            </a:r>
            <a:endParaRPr lang="ko-KR" altLang="en-US" dirty="0"/>
          </a:p>
          <a:p>
            <a:r>
              <a:rPr lang="ko-KR" altLang="en-US" b="1" dirty="0"/>
              <a:t>              </a:t>
            </a:r>
            <a:r>
              <a:rPr lang="en-US" altLang="ko-KR" b="1" dirty="0"/>
              <a:t>5</a:t>
            </a:r>
            <a:r>
              <a:rPr lang="ko-KR" altLang="en-US" b="1" dirty="0" err="1"/>
              <a:t>만원대</a:t>
            </a:r>
            <a:r>
              <a:rPr lang="ko-KR" altLang="en-US" b="1" dirty="0"/>
              <a:t> </a:t>
            </a:r>
            <a:r>
              <a:rPr lang="en-US" altLang="ko-KR" b="1" dirty="0"/>
              <a:t>Tablet PC</a:t>
            </a:r>
            <a:r>
              <a:rPr lang="ko-KR" altLang="en-US" b="1" dirty="0"/>
              <a:t>에  탑재되어</a:t>
            </a:r>
            <a:endParaRPr lang="ko-KR" altLang="en-US" dirty="0"/>
          </a:p>
          <a:p>
            <a:r>
              <a:rPr lang="ko-KR" altLang="en-US" b="1" dirty="0"/>
              <a:t>               즐거운 </a:t>
            </a:r>
            <a:r>
              <a:rPr lang="ko-KR" altLang="en-US" b="1" dirty="0" err="1"/>
              <a:t>참여형</a:t>
            </a:r>
            <a:r>
              <a:rPr lang="ko-KR" altLang="en-US" b="1" dirty="0"/>
              <a:t> </a:t>
            </a:r>
            <a:r>
              <a:rPr lang="ko-KR" altLang="en-US" b="1" dirty="0" err="1"/>
              <a:t>컨서트樂형식으로</a:t>
            </a:r>
            <a:r>
              <a:rPr lang="ko-KR" altLang="en-US" b="1" dirty="0"/>
              <a:t> </a:t>
            </a:r>
            <a:endParaRPr lang="ko-KR" altLang="en-US" dirty="0"/>
          </a:p>
          <a:p>
            <a:r>
              <a:rPr lang="ko-KR" altLang="en-US" b="1" dirty="0"/>
              <a:t>                 강의되면 얼마나 좋을까요</a:t>
            </a:r>
            <a:r>
              <a:rPr lang="en-US" altLang="ko-KR" b="1" dirty="0"/>
              <a:t>?&lt;2012.3.10&gt;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序詩</a:t>
            </a:r>
            <a:endParaRPr lang="ko-KR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b="1" dirty="0" smtClean="0">
                <a:hlinkClick r:id="rId2"/>
              </a:rPr>
              <a:t>입학사정관</a:t>
            </a:r>
            <a:r>
              <a:rPr lang="ko-KR" altLang="en-US" dirty="0" smtClean="0">
                <a:hlinkClick r:id="rId2"/>
              </a:rPr>
              <a:t> 대비 항목별 시간관리 </a:t>
            </a:r>
            <a:r>
              <a:rPr lang="ko-KR" altLang="en-US" dirty="0" err="1" smtClean="0">
                <a:hlinkClick r:id="rId2"/>
              </a:rPr>
              <a:t>자기주도학습블로거</a:t>
            </a:r>
            <a:r>
              <a:rPr lang="ko-KR" altLang="en-US" dirty="0" smtClean="0">
                <a:hlinkClick r:id="rId2"/>
              </a:rPr>
              <a:t> </a:t>
            </a:r>
            <a:r>
              <a:rPr lang="ko-KR" altLang="en-US" dirty="0" smtClean="0">
                <a:hlinkClick r:id="rId2"/>
              </a:rPr>
              <a:t>관리법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3"/>
              </a:rPr>
              <a:t>입학사정관</a:t>
            </a:r>
            <a:r>
              <a:rPr lang="ko-KR" altLang="en-US" dirty="0" smtClean="0">
                <a:hlinkClick r:id="rId3"/>
              </a:rPr>
              <a:t> </a:t>
            </a:r>
            <a:r>
              <a:rPr lang="ko-KR" altLang="en-US" dirty="0" err="1" smtClean="0">
                <a:hlinkClick r:id="rId3"/>
              </a:rPr>
              <a:t>바로알기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admission </a:t>
            </a:r>
            <a:r>
              <a:rPr lang="en-US" altLang="ko-KR" dirty="0" smtClean="0">
                <a:hlinkClick r:id="rId3"/>
              </a:rPr>
              <a:t>officer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4"/>
              </a:rPr>
              <a:t>입학사정관</a:t>
            </a:r>
            <a:r>
              <a:rPr lang="ko-KR" altLang="en-US" dirty="0" smtClean="0">
                <a:hlinkClick r:id="rId4"/>
              </a:rPr>
              <a:t> 관련 </a:t>
            </a:r>
            <a:r>
              <a:rPr lang="ko-KR" altLang="en-US" dirty="0" err="1" smtClean="0">
                <a:hlinkClick r:id="rId4"/>
              </a:rPr>
              <a:t>블로그내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 smtClean="0">
                <a:hlinkClick r:id="rId4"/>
              </a:rPr>
              <a:t>27</a:t>
            </a:r>
            <a:r>
              <a:rPr lang="ko-KR" altLang="en-US" dirty="0" smtClean="0">
                <a:hlinkClick r:id="rId4"/>
              </a:rPr>
              <a:t>가지 자료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입학사정관</a:t>
            </a:r>
            <a:endParaRPr lang="ko-KR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포트폴리오 </a:t>
            </a:r>
            <a:r>
              <a:rPr lang="ko-KR" altLang="en-US" dirty="0" smtClean="0">
                <a:hlinkClick r:id="rId2"/>
              </a:rPr>
              <a:t>작성요령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3"/>
              </a:rPr>
              <a:t>자기주도학습용 愼獨 動詩 </a:t>
            </a:r>
            <a:r>
              <a:rPr lang="en-US" altLang="ko-KR" dirty="0" smtClean="0">
                <a:hlinkClick r:id="rId3"/>
              </a:rPr>
              <a:t>7 </a:t>
            </a:r>
            <a:r>
              <a:rPr lang="ko-KR" altLang="en-US" dirty="0" smtClean="0">
                <a:hlinkClick r:id="rId3"/>
              </a:rPr>
              <a:t>이 범 교육청 정책보좌관의 세바시 입학사정관제</a:t>
            </a:r>
            <a:r>
              <a:rPr lang="en-US" altLang="ko-KR" dirty="0" smtClean="0">
                <a:hlinkClick r:id="rId3"/>
              </a:rPr>
              <a:t>, 3</a:t>
            </a:r>
            <a:r>
              <a:rPr lang="ko-KR" altLang="en-US" dirty="0" smtClean="0">
                <a:hlinkClick r:id="rId3"/>
              </a:rPr>
              <a:t>대 공부 위기</a:t>
            </a:r>
            <a:r>
              <a:rPr lang="en-US" altLang="ko-KR" dirty="0" smtClean="0">
                <a:hlinkClick r:id="rId3"/>
              </a:rPr>
              <a:t>, </a:t>
            </a:r>
            <a:r>
              <a:rPr lang="ko-KR" altLang="en-US" dirty="0" smtClean="0">
                <a:hlinkClick r:id="rId3"/>
              </a:rPr>
              <a:t>미래형 </a:t>
            </a:r>
            <a:r>
              <a:rPr lang="ko-KR" altLang="en-US" dirty="0" smtClean="0">
                <a:hlinkClick r:id="rId3"/>
              </a:rPr>
              <a:t>인재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4"/>
              </a:rPr>
              <a:t>공부</a:t>
            </a:r>
            <a:r>
              <a:rPr lang="en-US" altLang="ko-KR" dirty="0" smtClean="0">
                <a:hlinkClick r:id="rId4"/>
              </a:rPr>
              <a:t>.</a:t>
            </a:r>
            <a:r>
              <a:rPr lang="ko-KR" altLang="en-US" b="1" dirty="0" smtClean="0">
                <a:hlinkClick r:id="rId4"/>
              </a:rPr>
              <a:t>독서이력</a:t>
            </a:r>
            <a:r>
              <a:rPr lang="ko-KR" altLang="en-US" dirty="0" smtClean="0">
                <a:hlinkClick r:id="rId4"/>
              </a:rPr>
              <a:t> 모두 잡은 독서기록의 왕들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독서이력</a:t>
            </a:r>
            <a:endParaRPr lang="ko-KR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ko-KR" altLang="en-US" b="1" dirty="0"/>
              <a:t>이젠 학습자 스스로 자신의 三材 天地人</a:t>
            </a:r>
            <a:r>
              <a:rPr lang="en-US" altLang="ko-KR" b="1" dirty="0"/>
              <a:t>(</a:t>
            </a:r>
            <a:r>
              <a:rPr lang="ko-KR" altLang="en-US" b="1" dirty="0"/>
              <a:t>時空人間</a:t>
            </a:r>
            <a:r>
              <a:rPr lang="en-US" altLang="ko-KR" b="1" dirty="0"/>
              <a:t>) 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 err="1"/>
              <a:t>스터디스토커</a:t>
            </a:r>
            <a:r>
              <a:rPr lang="en-US" altLang="ko-KR" b="1" dirty="0"/>
              <a:t>(Study-stalker)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en-US" altLang="ko-KR" b="1" dirty="0"/>
              <a:t>(</a:t>
            </a:r>
            <a:r>
              <a:rPr lang="ko-KR" altLang="en-US" b="1" dirty="0"/>
              <a:t>기획</a:t>
            </a:r>
            <a:r>
              <a:rPr lang="en-US" altLang="ko-KR" b="1" dirty="0"/>
              <a:t>,</a:t>
            </a:r>
            <a:r>
              <a:rPr lang="ko-KR" altLang="en-US" b="1" dirty="0"/>
              <a:t>설계</a:t>
            </a:r>
            <a:r>
              <a:rPr lang="en-US" altLang="ko-KR" b="1" dirty="0"/>
              <a:t>,</a:t>
            </a:r>
            <a:r>
              <a:rPr lang="ko-KR" altLang="en-US" b="1" dirty="0"/>
              <a:t>시공</a:t>
            </a:r>
            <a:r>
              <a:rPr lang="en-US" altLang="ko-KR" b="1" dirty="0"/>
              <a:t>,</a:t>
            </a:r>
            <a:r>
              <a:rPr lang="ko-KR" altLang="en-US" b="1" dirty="0"/>
              <a:t>감리</a:t>
            </a:r>
            <a:r>
              <a:rPr lang="en-US" altLang="ko-KR" b="1" dirty="0"/>
              <a:t>,</a:t>
            </a:r>
            <a:r>
              <a:rPr lang="ko-KR" altLang="en-US" b="1" dirty="0"/>
              <a:t>감독</a:t>
            </a:r>
            <a:r>
              <a:rPr lang="en-US" altLang="ko-KR" b="1" dirty="0"/>
              <a:t>,</a:t>
            </a:r>
            <a:r>
              <a:rPr lang="ko-KR" altLang="en-US" b="1" dirty="0"/>
              <a:t>유지관리</a:t>
            </a:r>
            <a:r>
              <a:rPr lang="en-US" altLang="ko-KR" b="1" dirty="0"/>
              <a:t>:</a:t>
            </a:r>
            <a:r>
              <a:rPr lang="ko-KR" altLang="en-US" b="1" dirty="0" err="1"/>
              <a:t>학습매니지멘트</a:t>
            </a:r>
            <a:r>
              <a:rPr lang="en-US" altLang="ko-KR" b="1" dirty="0"/>
              <a:t>)</a:t>
            </a:r>
            <a:r>
              <a:rPr lang="ko-KR" altLang="en-US" b="1" dirty="0"/>
              <a:t>가 되어</a:t>
            </a:r>
            <a:r>
              <a:rPr lang="en-US" altLang="ko-KR" b="1" dirty="0"/>
              <a:t>,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자기의 매일 학습 사생활과 학습동기</a:t>
            </a:r>
            <a:r>
              <a:rPr lang="en-US" altLang="ko-KR" b="1" dirty="0"/>
              <a:t>,</a:t>
            </a:r>
            <a:r>
              <a:rPr lang="ko-KR" altLang="en-US" b="1" dirty="0"/>
              <a:t>습관과 행동</a:t>
            </a:r>
            <a:r>
              <a:rPr lang="en-US" altLang="ko-KR" b="1" dirty="0"/>
              <a:t>,</a:t>
            </a:r>
            <a:r>
              <a:rPr lang="ko-KR" altLang="en-US" b="1" dirty="0" err="1"/>
              <a:t>성취력을</a:t>
            </a:r>
            <a:r>
              <a:rPr lang="ko-KR" altLang="en-US" b="1" dirty="0"/>
              <a:t> </a:t>
            </a:r>
            <a:r>
              <a:rPr lang="ko-KR" altLang="en-US" b="1" dirty="0" err="1"/>
              <a:t>스토커하고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노트 메모에</a:t>
            </a:r>
            <a:r>
              <a:rPr lang="en-US" altLang="ko-KR" b="1" dirty="0"/>
              <a:t>, </a:t>
            </a:r>
            <a:r>
              <a:rPr lang="ko-KR" altLang="en-US" b="1" dirty="0"/>
              <a:t>포트폴리오 </a:t>
            </a:r>
            <a:r>
              <a:rPr lang="ko-KR" altLang="en-US" b="1" dirty="0" err="1"/>
              <a:t>학습블로거에</a:t>
            </a:r>
            <a:r>
              <a:rPr lang="ko-KR" altLang="en-US" b="1" dirty="0"/>
              <a:t> </a:t>
            </a:r>
            <a:r>
              <a:rPr lang="ko-KR" altLang="en-US" b="1" dirty="0" err="1"/>
              <a:t>스마트폰에</a:t>
            </a:r>
            <a:r>
              <a:rPr lang="ko-KR" altLang="en-US" b="1" dirty="0"/>
              <a:t> 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꼭 입학사정관 면접 예비가 아니더라도 빼곡히 깔끔히 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자신의 사고력과 창의성을 기록해야 할 시대입니다</a:t>
            </a:r>
            <a:r>
              <a:rPr lang="en-US" altLang="ko-KR" b="1" dirty="0"/>
              <a:t>!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err="1" smtClean="0"/>
              <a:t>스터디스토커</a:t>
            </a:r>
            <a:r>
              <a:rPr lang="en-US" altLang="ko-KR" dirty="0" smtClean="0"/>
              <a:t>(Study-stalker)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b="1" dirty="0"/>
              <a:t>주어진 </a:t>
            </a:r>
            <a:r>
              <a:rPr lang="en-US" altLang="ko-KR" b="1" dirty="0"/>
              <a:t>365</a:t>
            </a:r>
            <a:r>
              <a:rPr lang="ko-KR" altLang="en-US" b="1" dirty="0"/>
              <a:t>개 </a:t>
            </a:r>
            <a:r>
              <a:rPr lang="ko-KR" altLang="en-US" b="1" dirty="0" smtClean="0"/>
              <a:t>키워드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(</a:t>
            </a:r>
            <a:r>
              <a:rPr lang="ko-KR" altLang="en-US" b="1" dirty="0"/>
              <a:t>더 만들면 더 만들겠지요</a:t>
            </a:r>
            <a:r>
              <a:rPr lang="en-US" altLang="ko-KR" b="1" dirty="0"/>
              <a:t>!)</a:t>
            </a:r>
            <a:r>
              <a:rPr lang="ko-KR" altLang="en-US" b="1" dirty="0"/>
              <a:t>를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en-US" altLang="ko-KR" b="1" dirty="0">
                <a:hlinkClick r:id="rId2"/>
              </a:rPr>
              <a:t>http://www.aol.com/</a:t>
            </a:r>
            <a:r>
              <a:rPr lang="ko-KR" altLang="en-US" b="1" dirty="0"/>
              <a:t> </a:t>
            </a:r>
            <a:r>
              <a:rPr lang="ko-KR" altLang="en-US" b="1" dirty="0" err="1"/>
              <a:t>검색창에서</a:t>
            </a:r>
            <a:r>
              <a:rPr lang="ko-KR" altLang="en-US" b="1" dirty="0"/>
              <a:t> 검색하여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정보자료를 </a:t>
            </a:r>
            <a:r>
              <a:rPr lang="ko-KR" altLang="en-US" b="1" dirty="0" err="1"/>
              <a:t>스토킹하여</a:t>
            </a:r>
            <a:r>
              <a:rPr lang="ko-KR" altLang="en-US" b="1" dirty="0"/>
              <a:t> 취사선택 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3~5</a:t>
            </a:r>
            <a:r>
              <a:rPr lang="ko-KR" altLang="en-US" b="1" dirty="0"/>
              <a:t>개 </a:t>
            </a:r>
            <a:r>
              <a:rPr lang="ko-KR" altLang="en-US" b="1" dirty="0" smtClean="0"/>
              <a:t>정도</a:t>
            </a:r>
            <a:r>
              <a:rPr lang="ko-KR" altLang="en-US" dirty="0"/>
              <a:t> </a:t>
            </a:r>
          </a:p>
          <a:p>
            <a:r>
              <a:rPr lang="ko-KR" altLang="en-US" b="1" dirty="0"/>
              <a:t>키워드 </a:t>
            </a:r>
            <a:r>
              <a:rPr lang="ko-KR" altLang="en-US" b="1" dirty="0" err="1"/>
              <a:t>키쎈텐스로</a:t>
            </a:r>
            <a:r>
              <a:rPr lang="ko-KR" altLang="en-US" b="1" dirty="0"/>
              <a:t> 요약하고</a:t>
            </a:r>
            <a:r>
              <a:rPr lang="en-US" altLang="ko-KR" b="1" dirty="0"/>
              <a:t>,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err="1" smtClean="0"/>
              <a:t>스터디스토커</a:t>
            </a:r>
            <a:r>
              <a:rPr lang="en-US" altLang="ko-KR" dirty="0" smtClean="0"/>
              <a:t>(Study-stalker)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b="1" dirty="0" err="1"/>
              <a:t>DiSC</a:t>
            </a:r>
            <a:r>
              <a:rPr lang="en-US" altLang="ko-KR" b="1" dirty="0"/>
              <a:t> </a:t>
            </a:r>
            <a:r>
              <a:rPr lang="ko-KR" altLang="en-US" b="1" dirty="0"/>
              <a:t>조사로 자신의 유형을 깨닫고서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객관적 자료를 찾아보고</a:t>
            </a:r>
            <a:endParaRPr lang="ko-KR" altLang="en-US" dirty="0"/>
          </a:p>
          <a:p>
            <a:r>
              <a:rPr lang="ko-KR" altLang="en-US" b="1" dirty="0"/>
              <a:t> </a:t>
            </a:r>
            <a:endParaRPr lang="ko-KR" altLang="en-US" dirty="0"/>
          </a:p>
          <a:p>
            <a:r>
              <a:rPr lang="ko-KR" altLang="en-US" b="1" dirty="0"/>
              <a:t>친구와 </a:t>
            </a:r>
            <a:r>
              <a:rPr lang="ko-KR" altLang="en-US" b="1" dirty="0" err="1"/>
              <a:t>모둠별</a:t>
            </a:r>
            <a:r>
              <a:rPr lang="ko-KR" altLang="en-US" b="1" dirty="0"/>
              <a:t> 발표</a:t>
            </a:r>
            <a:r>
              <a:rPr lang="en-US" altLang="ko-KR" b="1" dirty="0"/>
              <a:t>,</a:t>
            </a:r>
            <a:r>
              <a:rPr lang="ko-KR" altLang="en-US" b="1" dirty="0"/>
              <a:t>토의</a:t>
            </a:r>
            <a:r>
              <a:rPr lang="en-US" altLang="ko-KR" b="1" dirty="0"/>
              <a:t>,</a:t>
            </a:r>
            <a:r>
              <a:rPr lang="ko-KR" altLang="en-US" b="1" dirty="0"/>
              <a:t>토론도 해보고 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 err="1"/>
              <a:t>컨텐츠</a:t>
            </a:r>
            <a:r>
              <a:rPr lang="ko-KR" altLang="en-US" b="1" dirty="0"/>
              <a:t> 및 </a:t>
            </a:r>
            <a:r>
              <a:rPr lang="en-US" altLang="ko-KR" b="1" dirty="0"/>
              <a:t>html</a:t>
            </a:r>
            <a:r>
              <a:rPr lang="ko-KR" altLang="en-US" b="1" dirty="0"/>
              <a:t>주소까지 복사하여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그대로 배 부르다고 부적처럼 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ko-KR" altLang="en-US" b="1" dirty="0" smtClean="0"/>
              <a:t>두는 </a:t>
            </a:r>
            <a:r>
              <a:rPr lang="ko-KR" altLang="en-US" b="1" dirty="0"/>
              <a:t>것이 </a:t>
            </a:r>
            <a:r>
              <a:rPr lang="ko-KR" altLang="en-US" b="1" dirty="0" smtClean="0"/>
              <a:t>아니라</a:t>
            </a:r>
            <a:endParaRPr lang="en-US" altLang="ko-KR" b="1" dirty="0" smtClean="0"/>
          </a:p>
          <a:p>
            <a:r>
              <a:rPr lang="ko-KR" altLang="en-US" dirty="0" smtClean="0">
                <a:hlinkClick r:id="rId2"/>
              </a:rPr>
              <a:t>학습생각 </a:t>
            </a:r>
            <a:r>
              <a:rPr lang="en-US" altLang="ko-KR" dirty="0" smtClean="0">
                <a:hlinkClick r:id="rId2"/>
              </a:rPr>
              <a:t>&amp; </a:t>
            </a:r>
            <a:r>
              <a:rPr lang="ko-KR" altLang="en-US" dirty="0" smtClean="0">
                <a:hlinkClick r:id="rId2"/>
              </a:rPr>
              <a:t>게임중독 </a:t>
            </a:r>
            <a:r>
              <a:rPr lang="en-US" altLang="ko-KR" dirty="0" smtClean="0">
                <a:hlinkClick r:id="rId2"/>
              </a:rPr>
              <a:t>&amp; </a:t>
            </a:r>
            <a:r>
              <a:rPr lang="ko-KR" altLang="en-US" dirty="0" smtClean="0">
                <a:hlinkClick r:id="rId2"/>
              </a:rPr>
              <a:t>학습폴더관리 </a:t>
            </a:r>
            <a:r>
              <a:rPr lang="en-US" altLang="ko-KR" dirty="0" smtClean="0">
                <a:hlinkClick r:id="rId2"/>
              </a:rPr>
              <a:t>&amp; </a:t>
            </a:r>
            <a:r>
              <a:rPr lang="ko-KR" altLang="en-US" dirty="0" smtClean="0">
                <a:hlinkClick r:id="rId2"/>
              </a:rPr>
              <a:t>진로</a:t>
            </a:r>
            <a:r>
              <a:rPr lang="en-US" altLang="ko-KR" dirty="0" smtClean="0">
                <a:hlinkClick r:id="rId2"/>
              </a:rPr>
              <a:t>(</a:t>
            </a:r>
            <a:r>
              <a:rPr lang="ko-KR" altLang="en-US" dirty="0" smtClean="0">
                <a:hlinkClick r:id="rId2"/>
              </a:rPr>
              <a:t>꿈</a:t>
            </a:r>
            <a:r>
              <a:rPr lang="en-US" altLang="ko-KR" dirty="0" smtClean="0">
                <a:hlinkClick r:id="rId2"/>
              </a:rPr>
              <a:t>)</a:t>
            </a:r>
            <a:r>
              <a:rPr lang="ko-KR" altLang="en-US" dirty="0" smtClean="0">
                <a:hlinkClick r:id="rId2"/>
              </a:rPr>
              <a:t>관리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꿈 태도 시간 찾기</a:t>
            </a: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sz="3600" b="1" dirty="0"/>
              <a:t>학습선수</a:t>
            </a:r>
            <a:r>
              <a:rPr lang="en-US" altLang="ko-KR" sz="3600" b="1" dirty="0"/>
              <a:t>(</a:t>
            </a:r>
            <a:r>
              <a:rPr lang="ko-KR" altLang="en-US" sz="3600" b="1" dirty="0"/>
              <a:t>주인공</a:t>
            </a:r>
            <a:r>
              <a:rPr lang="en-US" altLang="ko-KR" sz="3600" b="1" dirty="0"/>
              <a:t>)</a:t>
            </a:r>
            <a:r>
              <a:rPr lang="ko-KR" altLang="en-US" sz="3600" b="1" dirty="0"/>
              <a:t>가 아닌 </a:t>
            </a:r>
            <a:endParaRPr lang="en-US" altLang="ko-KR" sz="3600" b="1" dirty="0" smtClean="0"/>
          </a:p>
          <a:p>
            <a:r>
              <a:rPr lang="ko-KR" altLang="en-US" sz="2200" dirty="0" smtClean="0">
                <a:hlinkClick r:id="rId2"/>
              </a:rPr>
              <a:t>공부의 주인</a:t>
            </a:r>
            <a:r>
              <a:rPr lang="en-US" altLang="ko-KR" sz="2200" dirty="0" smtClean="0">
                <a:hlinkClick r:id="rId2"/>
              </a:rPr>
              <a:t>&lt;</a:t>
            </a:r>
            <a:r>
              <a:rPr lang="ko-KR" altLang="en-US" sz="2200" dirty="0" smtClean="0">
                <a:hlinkClick r:id="rId2"/>
              </a:rPr>
              <a:t>공주가 되는 법</a:t>
            </a:r>
            <a:r>
              <a:rPr lang="en-US" altLang="ko-KR" sz="2200" dirty="0" smtClean="0">
                <a:hlinkClick r:id="rId2"/>
              </a:rPr>
              <a:t>:: TED , Khan </a:t>
            </a:r>
            <a:r>
              <a:rPr lang="en-US" altLang="ko-KR" sz="2200" dirty="0" err="1" smtClean="0">
                <a:hlinkClick r:id="rId2"/>
              </a:rPr>
              <a:t>Academy,Harvard's</a:t>
            </a:r>
            <a:r>
              <a:rPr lang="en-US" altLang="ko-KR" sz="2200" dirty="0" smtClean="0">
                <a:hlinkClick r:id="rId2"/>
              </a:rPr>
              <a:t> Channel &amp; MIT Channel </a:t>
            </a:r>
            <a:r>
              <a:rPr lang="ko-KR" altLang="en-US" sz="2200" dirty="0" smtClean="0">
                <a:hlinkClick r:id="rId2"/>
              </a:rPr>
              <a:t>벤치마킹 자기주도 역량강화 성공학습 중학생 </a:t>
            </a:r>
            <a:r>
              <a:rPr lang="ko-KR" altLang="en-US" sz="2200" dirty="0" smtClean="0">
                <a:hlinkClick r:id="rId2"/>
              </a:rPr>
              <a:t>꿈</a:t>
            </a:r>
            <a:r>
              <a:rPr lang="en-US" altLang="ko-KR" sz="2200" dirty="0" smtClean="0">
                <a:hlinkClick r:id="rId2"/>
              </a:rPr>
              <a:t>…</a:t>
            </a:r>
            <a:endParaRPr lang="en-US" altLang="ko-KR" sz="2200" b="1" dirty="0" smtClean="0"/>
          </a:p>
          <a:p>
            <a:r>
              <a:rPr lang="ko-KR" altLang="en-US" sz="3600" b="1" dirty="0" smtClean="0"/>
              <a:t>그러면 </a:t>
            </a:r>
            <a:r>
              <a:rPr lang="ko-KR" altLang="en-US" sz="3600" b="1" dirty="0"/>
              <a:t>되겠지하는</a:t>
            </a:r>
            <a:endParaRPr lang="ko-KR" altLang="en-US" sz="3600" dirty="0"/>
          </a:p>
          <a:p>
            <a:r>
              <a:rPr lang="ko-KR" altLang="en-US" sz="3600" b="1" dirty="0"/>
              <a:t>  이 정도 눈요기하면 </a:t>
            </a:r>
            <a:r>
              <a:rPr lang="ko-KR" altLang="en-US" sz="3600" b="1" dirty="0" err="1"/>
              <a:t>되겠지하는</a:t>
            </a:r>
            <a:r>
              <a:rPr lang="ko-KR" altLang="en-US" sz="3600" b="1" dirty="0"/>
              <a:t> </a:t>
            </a:r>
            <a:endParaRPr lang="ko-KR" altLang="en-US" sz="3600" dirty="0"/>
          </a:p>
          <a:p>
            <a:r>
              <a:rPr lang="ko-KR" altLang="en-US" sz="3600" b="1" dirty="0"/>
              <a:t>   학습 </a:t>
            </a:r>
            <a:r>
              <a:rPr lang="ko-KR" altLang="en-US" sz="3600" b="1" dirty="0" smtClean="0"/>
              <a:t>팬</a:t>
            </a:r>
            <a:endParaRPr lang="en-US" altLang="ko-KR" sz="3600" b="1" dirty="0" smtClean="0"/>
          </a:p>
          <a:p>
            <a:r>
              <a:rPr lang="en-US" altLang="ko-KR" sz="3600" b="1" dirty="0" smtClean="0"/>
              <a:t>(</a:t>
            </a:r>
            <a:r>
              <a:rPr lang="ko-KR" altLang="en-US" sz="3600" b="1" dirty="0"/>
              <a:t>학습법 책 </a:t>
            </a:r>
            <a:r>
              <a:rPr lang="ko-KR" altLang="en-US" sz="3600" b="1" dirty="0" err="1"/>
              <a:t>열독후</a:t>
            </a:r>
            <a:r>
              <a:rPr lang="ko-KR" altLang="en-US" sz="3600" b="1" dirty="0"/>
              <a:t> </a:t>
            </a:r>
            <a:r>
              <a:rPr lang="ko-KR" altLang="en-US" sz="3600" b="1" dirty="0" err="1"/>
              <a:t>무실천</a:t>
            </a:r>
            <a:r>
              <a:rPr lang="en-US" altLang="ko-KR" sz="3600" b="1" dirty="0"/>
              <a:t>) </a:t>
            </a:r>
            <a:r>
              <a:rPr lang="ko-KR" altLang="en-US" sz="3600" b="1" dirty="0"/>
              <a:t>시대는 </a:t>
            </a:r>
            <a:endParaRPr lang="en-US" altLang="ko-KR" sz="3600" b="1" dirty="0" smtClean="0"/>
          </a:p>
          <a:p>
            <a:r>
              <a:rPr lang="ko-KR" altLang="en-US" sz="3600" b="1" dirty="0" smtClean="0"/>
              <a:t>   무감각하게 </a:t>
            </a:r>
            <a:r>
              <a:rPr lang="ko-KR" altLang="en-US" sz="3600" b="1" dirty="0"/>
              <a:t>갔습니까</a:t>
            </a:r>
            <a:r>
              <a:rPr lang="en-US" altLang="ko-KR" sz="3600" b="1" dirty="0" smtClean="0"/>
              <a:t>?</a:t>
            </a:r>
          </a:p>
          <a:p>
            <a:endParaRPr lang="en-US" altLang="ko-KR" sz="2400" b="1" dirty="0" smtClean="0"/>
          </a:p>
          <a:p>
            <a:r>
              <a:rPr lang="ko-KR" altLang="en-US" sz="2400" dirty="0" smtClean="0">
                <a:hlinkClick r:id="rId3"/>
              </a:rPr>
              <a:t>인재시공 人材時空</a:t>
            </a:r>
            <a:r>
              <a:rPr lang="en-US" altLang="ko-KR" sz="2400" dirty="0" smtClean="0">
                <a:hlinkClick r:id="rId3"/>
              </a:rPr>
              <a:t>(S T </a:t>
            </a:r>
            <a:r>
              <a:rPr lang="en-US" altLang="ko-KR" sz="2400" dirty="0" err="1" smtClean="0">
                <a:hlinkClick r:id="rId3"/>
              </a:rPr>
              <a:t>T</a:t>
            </a:r>
            <a:r>
              <a:rPr lang="en-US" altLang="ko-KR" sz="2400" dirty="0" smtClean="0">
                <a:hlinkClick r:id="rId3"/>
              </a:rPr>
              <a:t> S/STTS) </a:t>
            </a:r>
            <a:r>
              <a:rPr lang="ko-KR" altLang="en-US" sz="2400" dirty="0" err="1" smtClean="0">
                <a:hlinkClick r:id="rId3"/>
              </a:rPr>
              <a:t>성공학습코칭설명서</a:t>
            </a:r>
            <a:r>
              <a:rPr lang="ko-KR" altLang="en-US" sz="2400" dirty="0" smtClean="0">
                <a:hlinkClick r:id="rId3"/>
              </a:rPr>
              <a:t> </a:t>
            </a:r>
            <a:r>
              <a:rPr lang="en-US" altLang="ko-KR" sz="2400" dirty="0" smtClean="0">
                <a:hlinkClick r:id="rId3"/>
              </a:rPr>
              <a:t>24</a:t>
            </a:r>
            <a:r>
              <a:rPr lang="ko-KR" altLang="en-US" sz="2400" dirty="0" smtClean="0">
                <a:hlinkClick r:id="rId3"/>
              </a:rPr>
              <a:t>가지</a:t>
            </a:r>
            <a:endParaRPr lang="en-US" altLang="ko-KR" sz="2400" b="1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序詩 </a:t>
            </a:r>
            <a:r>
              <a:rPr lang="ko-KR" altLang="en-US" dirty="0"/>
              <a:t/>
            </a:r>
            <a:br>
              <a:rPr lang="ko-KR" altLang="en-US" dirty="0"/>
            </a:br>
            <a:endParaRPr lang="ko-KR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b="1" dirty="0"/>
              <a:t>나는 나를 어떻게 소개할 것인가</a:t>
            </a:r>
            <a:r>
              <a:rPr lang="en-US" altLang="ko-KR" b="1" dirty="0"/>
              <a:t>?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나의 좋은 태도는 나를 </a:t>
            </a:r>
            <a:r>
              <a:rPr lang="en-US" altLang="ko-KR" b="1" dirty="0"/>
              <a:t>Best</a:t>
            </a:r>
            <a:r>
              <a:rPr lang="ko-KR" altLang="en-US" b="1" dirty="0"/>
              <a:t>로 변화시키는가</a:t>
            </a:r>
            <a:r>
              <a:rPr lang="en-US" altLang="ko-KR" b="1" dirty="0"/>
              <a:t>?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나는 토론</a:t>
            </a:r>
            <a:r>
              <a:rPr lang="en-US" altLang="ko-KR" b="1" dirty="0"/>
              <a:t>,</a:t>
            </a:r>
            <a:r>
              <a:rPr lang="ko-KR" altLang="en-US" b="1" dirty="0" err="1"/>
              <a:t>쎄미나</a:t>
            </a:r>
            <a:r>
              <a:rPr lang="en-US" altLang="ko-KR" b="1" dirty="0"/>
              <a:t>,</a:t>
            </a:r>
            <a:r>
              <a:rPr lang="ko-KR" altLang="en-US" b="1" dirty="0" err="1"/>
              <a:t>블로거</a:t>
            </a:r>
            <a:r>
              <a:rPr lang="en-US" altLang="ko-KR" b="1" dirty="0"/>
              <a:t>,UCC</a:t>
            </a:r>
            <a:r>
              <a:rPr lang="ko-KR" altLang="en-US" b="1" dirty="0"/>
              <a:t>로 </a:t>
            </a:r>
            <a:endParaRPr lang="ko-KR" altLang="en-US" dirty="0"/>
          </a:p>
          <a:p>
            <a:r>
              <a:rPr lang="ko-KR" altLang="en-US" b="1" dirty="0"/>
              <a:t>  나의 생각을 소중한 사람들과 공유하고 새롭게 하는가</a:t>
            </a:r>
            <a:r>
              <a:rPr lang="en-US" altLang="ko-KR" b="1" dirty="0"/>
              <a:t>?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학습자 스스로 나는 누구인가</a:t>
            </a:r>
            <a:r>
              <a:rPr lang="en-US" altLang="ko-KR" b="1" dirty="0"/>
              <a:t>? 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정체성을 찾고 가치관을 정립하고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나는 무엇을 할 것인가</a:t>
            </a:r>
            <a:r>
              <a:rPr lang="en-US" altLang="ko-KR" b="1" dirty="0" smtClean="0"/>
              <a:t>?</a:t>
            </a:r>
          </a:p>
          <a:p>
            <a:endParaRPr lang="en-US" altLang="ko-KR" b="1" dirty="0" smtClean="0"/>
          </a:p>
          <a:p>
            <a:r>
              <a:rPr lang="ko-KR" altLang="en-US" dirty="0" smtClean="0">
                <a:hlinkClick r:id="rId2"/>
              </a:rPr>
              <a:t>교육방송 </a:t>
            </a:r>
            <a:r>
              <a:rPr lang="en-US" altLang="ko-KR" dirty="0" smtClean="0">
                <a:hlinkClick r:id="rId2"/>
              </a:rPr>
              <a:t>&amp; </a:t>
            </a:r>
            <a:r>
              <a:rPr lang="ko-KR" altLang="en-US" dirty="0" smtClean="0">
                <a:hlinkClick r:id="rId2"/>
              </a:rPr>
              <a:t>방송 </a:t>
            </a:r>
            <a:r>
              <a:rPr lang="en-US" altLang="ko-KR" dirty="0" smtClean="0">
                <a:hlinkClick r:id="rId2"/>
              </a:rPr>
              <a:t>3</a:t>
            </a:r>
            <a:r>
              <a:rPr lang="ko-KR" altLang="en-US" dirty="0" smtClean="0">
                <a:hlinkClick r:id="rId2"/>
              </a:rPr>
              <a:t>사 보다 항상 앞서가는 재능</a:t>
            </a:r>
            <a:r>
              <a:rPr lang="en-US" altLang="ko-KR" dirty="0" smtClean="0">
                <a:hlinkClick r:id="rId2"/>
              </a:rPr>
              <a:t>TV </a:t>
            </a:r>
            <a:r>
              <a:rPr lang="ko-KR" altLang="en-US" dirty="0" err="1" smtClean="0">
                <a:hlinkClick r:id="rId2"/>
              </a:rPr>
              <a:t>초중고</a:t>
            </a:r>
            <a:r>
              <a:rPr lang="ko-KR" altLang="en-US" dirty="0" smtClean="0">
                <a:hlinkClick r:id="rId2"/>
              </a:rPr>
              <a:t> 자기주도학습</a:t>
            </a:r>
            <a:r>
              <a:rPr lang="en-US" altLang="ko-KR" dirty="0" smtClean="0">
                <a:hlinkClick r:id="rId2"/>
              </a:rPr>
              <a:t>+</a:t>
            </a:r>
            <a:r>
              <a:rPr lang="ko-KR" altLang="en-US" dirty="0" smtClean="0">
                <a:hlinkClick r:id="rId2"/>
              </a:rPr>
              <a:t>진로지도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꿈 태도 시간 찾기</a:t>
            </a:r>
            <a:endParaRPr lang="ko-KR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b="1" dirty="0"/>
              <a:t>존 </a:t>
            </a:r>
            <a:r>
              <a:rPr lang="ko-KR" altLang="en-US" b="1" dirty="0" err="1"/>
              <a:t>고다드처럼</a:t>
            </a:r>
            <a:r>
              <a:rPr lang="ko-KR" altLang="en-US" b="1" dirty="0"/>
              <a:t> 꿈의 목록을 </a:t>
            </a:r>
            <a:r>
              <a:rPr lang="en-US" altLang="ko-KR" b="1" dirty="0"/>
              <a:t>120</a:t>
            </a:r>
            <a:r>
              <a:rPr lang="ko-KR" altLang="en-US" b="1" dirty="0" err="1"/>
              <a:t>여개</a:t>
            </a:r>
            <a:r>
              <a:rPr lang="ko-KR" altLang="en-US" b="1" dirty="0"/>
              <a:t> 작성할 것인가</a:t>
            </a:r>
            <a:r>
              <a:rPr lang="en-US" altLang="ko-KR" b="1" dirty="0"/>
              <a:t>?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u="sng" dirty="0"/>
              <a:t>나의 꿈의 목록에 교육방법</a:t>
            </a:r>
            <a:r>
              <a:rPr lang="en-US" altLang="ko-KR" b="1" u="sng" dirty="0"/>
              <a:t>,</a:t>
            </a:r>
            <a:r>
              <a:rPr lang="ko-KR" altLang="en-US" b="1" u="sng" dirty="0"/>
              <a:t>소유물</a:t>
            </a:r>
            <a:r>
              <a:rPr lang="en-US" altLang="ko-KR" b="1" u="sng" dirty="0"/>
              <a:t>, </a:t>
            </a:r>
            <a:r>
              <a:rPr lang="ko-KR" altLang="en-US" b="1" u="sng" dirty="0" err="1"/>
              <a:t>어드벤쳐</a:t>
            </a:r>
            <a:r>
              <a:rPr lang="en-US" altLang="ko-KR" b="1" u="sng" dirty="0"/>
              <a:t>,</a:t>
            </a:r>
            <a:r>
              <a:rPr lang="ko-KR" altLang="en-US" b="1" u="sng" dirty="0"/>
              <a:t>사회공헌이 담겨 있는가</a:t>
            </a:r>
            <a:r>
              <a:rPr lang="en-US" altLang="ko-KR" b="1" u="sng" dirty="0"/>
              <a:t>?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u="sng" dirty="0"/>
              <a:t>나의 꿈의 패러다임은 어떻게 구성되는가</a:t>
            </a:r>
            <a:r>
              <a:rPr lang="en-US" altLang="ko-KR" b="1" u="sng" dirty="0"/>
              <a:t>?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나는 어떤 분야에서 영향력을 미칠 것인가</a:t>
            </a:r>
            <a:r>
              <a:rPr lang="en-US" altLang="ko-KR" b="1" dirty="0"/>
              <a:t>?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나의 존재를 나타내는 삶의 가치는 무엇인가</a:t>
            </a:r>
            <a:r>
              <a:rPr lang="en-US" altLang="ko-KR" b="1" dirty="0"/>
              <a:t>?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내가 좋아하는 사명적 동사 목록은 무엇인가</a:t>
            </a:r>
            <a:r>
              <a:rPr lang="en-US" altLang="ko-KR" b="1" dirty="0"/>
              <a:t>?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꿈 태도 시간 찾기</a:t>
            </a:r>
            <a:endParaRPr lang="ko-KR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b="1" dirty="0"/>
              <a:t>나의 </a:t>
            </a:r>
            <a:r>
              <a:rPr lang="ko-KR" altLang="en-US" b="1" dirty="0" err="1"/>
              <a:t>사명문을</a:t>
            </a:r>
            <a:r>
              <a:rPr lang="ko-KR" altLang="en-US" b="1" dirty="0"/>
              <a:t> </a:t>
            </a:r>
            <a:r>
              <a:rPr lang="en-US" altLang="ko-KR" b="1" dirty="0"/>
              <a:t>Yale</a:t>
            </a:r>
            <a:r>
              <a:rPr lang="ko-KR" altLang="en-US" b="1" dirty="0"/>
              <a:t>대 학생처럼 글과 그림</a:t>
            </a:r>
            <a:r>
              <a:rPr lang="en-US" altLang="ko-KR" b="1" dirty="0"/>
              <a:t>,</a:t>
            </a:r>
            <a:endParaRPr lang="ko-KR" altLang="en-US" dirty="0"/>
          </a:p>
          <a:p>
            <a:r>
              <a:rPr lang="ko-KR" altLang="en-US" b="1" dirty="0"/>
              <a:t>   </a:t>
            </a:r>
            <a:r>
              <a:rPr lang="en-US" altLang="ko-KR" b="1" dirty="0"/>
              <a:t>UCC(</a:t>
            </a:r>
            <a:r>
              <a:rPr lang="ko-KR" altLang="en-US" b="1" dirty="0"/>
              <a:t>사견</a:t>
            </a:r>
            <a:r>
              <a:rPr lang="en-US" altLang="ko-KR" b="1" dirty="0"/>
              <a:t>:</a:t>
            </a:r>
            <a:r>
              <a:rPr lang="ko-KR" altLang="en-US" b="1" dirty="0"/>
              <a:t>수정보완</a:t>
            </a:r>
            <a:r>
              <a:rPr lang="en-US" altLang="ko-KR" b="1" dirty="0"/>
              <a:t>,</a:t>
            </a:r>
            <a:r>
              <a:rPr lang="ko-KR" altLang="en-US" b="1" dirty="0"/>
              <a:t>평가보완</a:t>
            </a:r>
            <a:r>
              <a:rPr lang="en-US" altLang="ko-KR" b="1" dirty="0"/>
              <a:t>)</a:t>
            </a:r>
            <a:r>
              <a:rPr lang="ko-KR" altLang="en-US" b="1" dirty="0"/>
              <a:t>로 표현하였는가</a:t>
            </a:r>
            <a:r>
              <a:rPr lang="en-US" altLang="ko-KR" b="1" dirty="0"/>
              <a:t>?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구체적인 꿈</a:t>
            </a:r>
            <a:r>
              <a:rPr lang="en-US" altLang="ko-KR" b="1" dirty="0"/>
              <a:t>(Visual Mission)</a:t>
            </a:r>
            <a:r>
              <a:rPr lang="ko-KR" altLang="en-US" b="1" dirty="0"/>
              <a:t>을 가꾸는가</a:t>
            </a:r>
            <a:r>
              <a:rPr lang="en-US" altLang="ko-KR" b="1" dirty="0"/>
              <a:t>?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u="sng" dirty="0"/>
              <a:t>내 꿈은 파트너</a:t>
            </a:r>
            <a:r>
              <a:rPr lang="en-US" altLang="ko-KR" b="1" u="sng" dirty="0"/>
              <a:t>(</a:t>
            </a:r>
            <a:r>
              <a:rPr lang="ko-KR" altLang="en-US" b="1" u="sng" dirty="0" err="1"/>
              <a:t>멘토</a:t>
            </a:r>
            <a:r>
              <a:rPr lang="en-US" altLang="ko-KR" b="1" u="sng" dirty="0"/>
              <a:t>,</a:t>
            </a:r>
            <a:r>
              <a:rPr lang="ko-KR" altLang="en-US" b="1" u="sng" dirty="0"/>
              <a:t>학습코치</a:t>
            </a:r>
            <a:r>
              <a:rPr lang="en-US" altLang="ko-KR" b="1" u="sng" dirty="0"/>
              <a:t>)</a:t>
            </a:r>
            <a:r>
              <a:rPr lang="ko-KR" altLang="en-US" b="1" u="sng" dirty="0"/>
              <a:t>에 의해서 시기별로 발견되는가</a:t>
            </a:r>
            <a:r>
              <a:rPr lang="en-US" altLang="ko-KR" b="1" u="sng" dirty="0"/>
              <a:t>?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 err="1"/>
              <a:t>나의사명문은</a:t>
            </a:r>
            <a:r>
              <a:rPr lang="ko-KR" altLang="en-US" b="1" dirty="0"/>
              <a:t> 해상뗏목이 아니라 나침반이 새겨진 </a:t>
            </a:r>
            <a:endParaRPr lang="ko-KR" altLang="en-US" dirty="0"/>
          </a:p>
          <a:p>
            <a:r>
              <a:rPr lang="ko-KR" altLang="en-US" b="1" dirty="0"/>
              <a:t>  학습보물섬으로 인도하는 모터보트인가</a:t>
            </a:r>
            <a:r>
              <a:rPr lang="en-US" altLang="ko-KR" b="1" dirty="0"/>
              <a:t>?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미켈란젤로처럼 돌에 갇혀 있는 사람을</a:t>
            </a:r>
            <a:r>
              <a:rPr lang="en-US" altLang="ko-KR" b="1" dirty="0"/>
              <a:t>, </a:t>
            </a:r>
            <a:endParaRPr lang="ko-KR" altLang="en-US" dirty="0"/>
          </a:p>
          <a:p>
            <a:r>
              <a:rPr lang="ko-KR" altLang="en-US" b="1" dirty="0"/>
              <a:t>  </a:t>
            </a:r>
            <a:r>
              <a:rPr lang="ko-KR" altLang="en-US" b="1" dirty="0" err="1"/>
              <a:t>필요없는</a:t>
            </a:r>
            <a:r>
              <a:rPr lang="ko-KR" altLang="en-US" b="1" dirty="0"/>
              <a:t> 화강암을 쪼아내어 </a:t>
            </a:r>
            <a:r>
              <a:rPr lang="ko-KR" altLang="en-US" b="1" dirty="0" err="1"/>
              <a:t>꺼낼수</a:t>
            </a:r>
            <a:r>
              <a:rPr lang="ko-KR" altLang="en-US" b="1" dirty="0"/>
              <a:t> 있는가</a:t>
            </a:r>
            <a:r>
              <a:rPr lang="en-US" altLang="ko-KR" b="1" dirty="0"/>
              <a:t>?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꿈 태도 시간 찾기</a:t>
            </a:r>
            <a:endParaRPr lang="ko-KR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b="1" dirty="0"/>
              <a:t>SWOT</a:t>
            </a:r>
            <a:r>
              <a:rPr lang="ko-KR" altLang="en-US" b="1" dirty="0"/>
              <a:t>로 나를 분석할 수 있는가</a:t>
            </a:r>
            <a:r>
              <a:rPr lang="en-US" altLang="ko-KR" b="1" dirty="0"/>
              <a:t>?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다중지능검사로 내가 걸어야 할 길이 무엇인가</a:t>
            </a:r>
            <a:r>
              <a:rPr lang="en-US" altLang="ko-KR" b="1" dirty="0"/>
              <a:t>?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내가 성공할 학습습관 </a:t>
            </a:r>
            <a:r>
              <a:rPr lang="en-US" altLang="ko-KR" b="1" dirty="0"/>
              <a:t>7</a:t>
            </a:r>
            <a:r>
              <a:rPr lang="ko-KR" altLang="en-US" b="1" dirty="0"/>
              <a:t>가지는 무엇인가</a:t>
            </a:r>
            <a:r>
              <a:rPr lang="en-US" altLang="ko-KR" b="1" dirty="0"/>
              <a:t>?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나는 수업의 주인</a:t>
            </a:r>
            <a:r>
              <a:rPr lang="en-US" altLang="ko-KR" b="1" dirty="0"/>
              <a:t>&lt;</a:t>
            </a:r>
            <a:r>
              <a:rPr lang="ko-KR" altLang="en-US" b="1" dirty="0"/>
              <a:t>집중경청</a:t>
            </a:r>
            <a:r>
              <a:rPr lang="en-US" altLang="ko-KR" b="1" dirty="0"/>
              <a:t>&gt;</a:t>
            </a:r>
            <a:r>
              <a:rPr lang="ko-KR" altLang="en-US" b="1" dirty="0"/>
              <a:t>인가</a:t>
            </a:r>
            <a:r>
              <a:rPr lang="en-US" altLang="ko-KR" b="1" dirty="0"/>
              <a:t>?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내가 하는 이미지트레이닝 </a:t>
            </a:r>
            <a:r>
              <a:rPr lang="ko-KR" altLang="en-US" b="1" u="sng" dirty="0"/>
              <a:t>자성예언</a:t>
            </a:r>
            <a:r>
              <a:rPr lang="ko-KR" altLang="en-US" b="1" dirty="0"/>
              <a:t>은 무엇인가</a:t>
            </a:r>
            <a:r>
              <a:rPr lang="en-US" altLang="ko-KR" b="1" dirty="0"/>
              <a:t>?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전통적인 시간관리에서 </a:t>
            </a:r>
            <a:r>
              <a:rPr lang="ko-KR" altLang="en-US" b="1" dirty="0" err="1"/>
              <a:t>큰돌시간관리를</a:t>
            </a:r>
            <a:r>
              <a:rPr lang="ko-KR" altLang="en-US" b="1" dirty="0"/>
              <a:t> 하는가</a:t>
            </a:r>
            <a:r>
              <a:rPr lang="en-US" altLang="ko-KR" b="1" dirty="0"/>
              <a:t>? 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꿈 태도 시간 찾기</a:t>
            </a:r>
            <a:endParaRPr lang="ko-KR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b="1" dirty="0"/>
              <a:t>하버드 수재들의 시간관리법을 나 나름대로 할 수 있을까</a:t>
            </a:r>
            <a:r>
              <a:rPr lang="en-US" altLang="ko-KR" b="1" dirty="0"/>
              <a:t>? 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감사하는 마음과 말</a:t>
            </a:r>
            <a:r>
              <a:rPr lang="en-US" altLang="ko-KR" b="1" dirty="0"/>
              <a:t>,</a:t>
            </a:r>
            <a:r>
              <a:rPr lang="ko-KR" altLang="en-US" b="1" dirty="0"/>
              <a:t>표정으로 아름다운 풍경을 닮는가</a:t>
            </a:r>
            <a:r>
              <a:rPr lang="en-US" altLang="ko-KR" b="1" dirty="0"/>
              <a:t>? 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중요성과 </a:t>
            </a:r>
            <a:r>
              <a:rPr lang="ko-KR" altLang="en-US" b="1" dirty="0" err="1"/>
              <a:t>긴급성을</a:t>
            </a:r>
            <a:r>
              <a:rPr lang="ko-KR" altLang="en-US" b="1" dirty="0"/>
              <a:t> 잘 파악하고 밀고 나아가는가</a:t>
            </a:r>
            <a:r>
              <a:rPr lang="en-US" altLang="ko-KR" b="1" dirty="0"/>
              <a:t>?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시간도둑을 없애고 낭비하는 시간을 어떻게 막으려는가</a:t>
            </a:r>
            <a:r>
              <a:rPr lang="en-US" altLang="ko-KR" b="1" dirty="0"/>
              <a:t>?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꿈 태도 시간 찾기</a:t>
            </a:r>
            <a:endParaRPr lang="ko-KR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b="1" dirty="0"/>
              <a:t>내가 공부하는 이유는 무엇인가</a:t>
            </a:r>
            <a:r>
              <a:rPr lang="en-US" altLang="ko-KR" b="1" dirty="0"/>
              <a:t>?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내가 되고 싶은 사람은 무엇인가</a:t>
            </a:r>
            <a:r>
              <a:rPr lang="en-US" altLang="ko-KR" b="1" dirty="0"/>
              <a:t>?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나름대로의 자기주도학습전략을 마스터하였는가</a:t>
            </a:r>
            <a:r>
              <a:rPr lang="en-US" altLang="ko-KR" b="1" dirty="0"/>
              <a:t>?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en-US" altLang="ko-KR" b="1" dirty="0"/>
              <a:t>2</a:t>
            </a:r>
            <a:r>
              <a:rPr lang="ko-KR" altLang="en-US" b="1" dirty="0"/>
              <a:t>분 복습 </a:t>
            </a:r>
            <a:r>
              <a:rPr lang="en-US" altLang="ko-KR" b="1" dirty="0"/>
              <a:t>2</a:t>
            </a:r>
            <a:r>
              <a:rPr lang="ko-KR" altLang="en-US" b="1" dirty="0"/>
              <a:t>회 </a:t>
            </a:r>
            <a:r>
              <a:rPr lang="en-US" altLang="ko-KR" b="1" dirty="0"/>
              <a:t>+ </a:t>
            </a:r>
            <a:r>
              <a:rPr lang="ko-KR" altLang="en-US" b="1" dirty="0"/>
              <a:t>예습만으로도 </a:t>
            </a:r>
            <a:r>
              <a:rPr lang="en-US" altLang="ko-KR" b="1" dirty="0"/>
              <a:t>80%</a:t>
            </a:r>
            <a:r>
              <a:rPr lang="ko-KR" altLang="en-US" b="1" dirty="0"/>
              <a:t>가 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</a:t>
            </a:r>
            <a:r>
              <a:rPr lang="ko-KR" altLang="en-US" b="1" dirty="0" err="1" smtClean="0"/>
              <a:t>明記학습이</a:t>
            </a:r>
            <a:r>
              <a:rPr lang="ko-KR" altLang="en-US" b="1" dirty="0" smtClean="0"/>
              <a:t> </a:t>
            </a:r>
            <a:r>
              <a:rPr lang="ko-KR" altLang="en-US" b="1" dirty="0"/>
              <a:t>된다는 것을 아는가</a:t>
            </a:r>
            <a:r>
              <a:rPr lang="en-US" altLang="ko-KR" b="1" dirty="0"/>
              <a:t>?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항상 나의 목표를 간직하고 바라보고 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ko-KR" altLang="en-US" b="1" dirty="0" smtClean="0"/>
              <a:t>아로새기는가</a:t>
            </a:r>
            <a:r>
              <a:rPr lang="en-US" altLang="ko-KR" b="1" dirty="0"/>
              <a:t>?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꿈 태도 시간 찾기</a:t>
            </a:r>
            <a:endParaRPr lang="ko-KR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b="1" dirty="0"/>
              <a:t>나의 </a:t>
            </a:r>
            <a:r>
              <a:rPr lang="ko-KR" altLang="en-US" b="1" dirty="0" err="1"/>
              <a:t>로울모델은</a:t>
            </a:r>
            <a:r>
              <a:rPr lang="ko-KR" altLang="en-US" b="1" dirty="0"/>
              <a:t> 누구인가</a:t>
            </a:r>
            <a:r>
              <a:rPr lang="en-US" altLang="ko-KR" b="1" dirty="0"/>
              <a:t>?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월드스타 비의 성공비결은 무엇인가</a:t>
            </a:r>
            <a:r>
              <a:rPr lang="en-US" altLang="ko-KR" b="1" dirty="0"/>
              <a:t>?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신체적</a:t>
            </a:r>
            <a:r>
              <a:rPr lang="en-US" altLang="ko-KR" b="1" dirty="0"/>
              <a:t>,</a:t>
            </a:r>
            <a:r>
              <a:rPr lang="ko-KR" altLang="en-US" b="1" dirty="0"/>
              <a:t>시간적</a:t>
            </a:r>
            <a:r>
              <a:rPr lang="en-US" altLang="ko-KR" b="1" dirty="0"/>
              <a:t>/</a:t>
            </a:r>
            <a:r>
              <a:rPr lang="ko-KR" altLang="en-US" b="1" dirty="0"/>
              <a:t>학습</a:t>
            </a:r>
            <a:r>
              <a:rPr lang="en-US" altLang="ko-KR" b="1" dirty="0"/>
              <a:t>,</a:t>
            </a:r>
            <a:r>
              <a:rPr lang="ko-KR" altLang="en-US" b="1" dirty="0"/>
              <a:t>정신적</a:t>
            </a:r>
            <a:r>
              <a:rPr lang="en-US" altLang="ko-KR" b="1" dirty="0"/>
              <a:t>,</a:t>
            </a:r>
            <a:r>
              <a:rPr lang="ko-KR" altLang="en-US" b="1" dirty="0"/>
              <a:t>환경적 차원의 </a:t>
            </a:r>
            <a:r>
              <a:rPr lang="en-US" altLang="ko-KR" b="1" dirty="0"/>
              <a:t>4</a:t>
            </a:r>
            <a:r>
              <a:rPr lang="ko-KR" altLang="en-US" b="1" dirty="0"/>
              <a:t>박자의 자기관리가 철저한가</a:t>
            </a:r>
            <a:r>
              <a:rPr lang="en-US" altLang="ko-KR" b="1" dirty="0"/>
              <a:t>?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 err="1"/>
              <a:t>코칭스킬</a:t>
            </a:r>
            <a:r>
              <a:rPr lang="ko-KR" altLang="en-US" b="1" dirty="0"/>
              <a:t> 완전학습모델은 무엇인가</a:t>
            </a:r>
            <a:r>
              <a:rPr lang="en-US" altLang="ko-KR" b="1" dirty="0"/>
              <a:t>?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모방하고 창조하는가</a:t>
            </a:r>
            <a:r>
              <a:rPr lang="en-US" altLang="ko-KR" b="1" dirty="0"/>
              <a:t>?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꿈 태도 시간 찾기</a:t>
            </a:r>
            <a:endParaRPr lang="ko-KR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b="1" dirty="0" err="1"/>
              <a:t>기타등등</a:t>
            </a:r>
            <a:r>
              <a:rPr lang="ko-KR" altLang="en-US" b="1" dirty="0"/>
              <a:t> 고심하고 터득한 흔적으로 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생력화하여 신장 깊숙한 내심에 가이드라인이</a:t>
            </a:r>
            <a:endParaRPr lang="ko-KR" altLang="en-US" dirty="0"/>
          </a:p>
          <a:p>
            <a:r>
              <a:rPr lang="ko-KR" altLang="en-US" b="1" dirty="0"/>
              <a:t> </a:t>
            </a:r>
            <a:endParaRPr lang="ko-KR" altLang="en-US" dirty="0"/>
          </a:p>
          <a:p>
            <a:r>
              <a:rPr lang="ko-KR" altLang="en-US" b="1" dirty="0"/>
              <a:t>경청</a:t>
            </a:r>
            <a:r>
              <a:rPr lang="en-US" altLang="ko-KR" b="1" dirty="0"/>
              <a:t>,</a:t>
            </a:r>
            <a:r>
              <a:rPr lang="ko-KR" altLang="en-US" b="1" dirty="0"/>
              <a:t>묵상하여 각인화되어 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인생길잡이</a:t>
            </a:r>
            <a:r>
              <a:rPr lang="en-US" altLang="ko-KR" b="1" dirty="0"/>
              <a:t>(</a:t>
            </a:r>
            <a:r>
              <a:rPr lang="ko-KR" altLang="en-US" b="1" dirty="0" err="1"/>
              <a:t>멘토</a:t>
            </a:r>
            <a:r>
              <a:rPr lang="en-US" altLang="ko-KR" b="1" dirty="0"/>
              <a:t>)</a:t>
            </a:r>
            <a:r>
              <a:rPr lang="ko-KR" altLang="en-US" b="1" dirty="0"/>
              <a:t>로 체득화 자리잡고</a:t>
            </a:r>
            <a:r>
              <a:rPr lang="en-US" altLang="ko-KR" b="1" dirty="0"/>
              <a:t>, </a:t>
            </a:r>
            <a:endParaRPr lang="ko-KR" altLang="en-US" dirty="0"/>
          </a:p>
          <a:p>
            <a:endParaRPr lang="ko-KR" altLang="en-US" dirty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꿈 태도 시간 찾기</a:t>
            </a:r>
            <a:endParaRPr lang="ko-KR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b="1" dirty="0" err="1"/>
              <a:t>리더쉽을</a:t>
            </a:r>
            <a:r>
              <a:rPr lang="ko-KR" altLang="en-US" b="1" dirty="0"/>
              <a:t> 지닌 학습</a:t>
            </a:r>
            <a:r>
              <a:rPr lang="en-US" altLang="ko-KR" b="1" dirty="0"/>
              <a:t>(</a:t>
            </a:r>
            <a:r>
              <a:rPr lang="ko-KR" altLang="en-US" b="1" dirty="0"/>
              <a:t>학</a:t>
            </a:r>
            <a:r>
              <a:rPr lang="en-US" altLang="ko-KR" b="1" dirty="0"/>
              <a:t>:</a:t>
            </a:r>
            <a:r>
              <a:rPr lang="ko-KR" altLang="en-US" b="1" dirty="0" err="1"/>
              <a:t>습</a:t>
            </a:r>
            <a:r>
              <a:rPr lang="en-US" altLang="ko-KR" b="1" dirty="0"/>
              <a:t>=1:3)</a:t>
            </a:r>
            <a:r>
              <a:rPr lang="ko-KR" altLang="en-US" b="1" dirty="0"/>
              <a:t>질량변환의 법칙에 의해서 </a:t>
            </a:r>
            <a:endParaRPr lang="ko-KR" altLang="en-US" dirty="0"/>
          </a:p>
          <a:p>
            <a:r>
              <a:rPr lang="ko-KR" altLang="en-US" dirty="0"/>
              <a:t> </a:t>
            </a:r>
            <a:endParaRPr lang="en-US" altLang="ko-KR" dirty="0" smtClean="0"/>
          </a:p>
          <a:p>
            <a:r>
              <a:rPr lang="ko-KR" altLang="en-US" dirty="0" smtClean="0">
                <a:hlinkClick r:id="rId2"/>
              </a:rPr>
              <a:t>자기주도학습</a:t>
            </a:r>
            <a:r>
              <a:rPr lang="en-US" altLang="ko-KR" dirty="0" smtClean="0">
                <a:hlinkClick r:id="rId2"/>
              </a:rPr>
              <a:t>&lt;edutel.net </a:t>
            </a:r>
            <a:r>
              <a:rPr lang="ko-KR" altLang="en-US" dirty="0" smtClean="0">
                <a:hlinkClick r:id="rId2"/>
              </a:rPr>
              <a:t>본격적인 </a:t>
            </a:r>
            <a:r>
              <a:rPr lang="ko-KR" altLang="en-US" dirty="0" err="1" smtClean="0">
                <a:hlinkClick r:id="rId2"/>
              </a:rPr>
              <a:t>국수사과영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5</a:t>
            </a:r>
            <a:r>
              <a:rPr lang="ko-KR" altLang="en-US" dirty="0" err="1" smtClean="0">
                <a:hlinkClick r:id="rId2"/>
              </a:rPr>
              <a:t>大과목</a:t>
            </a:r>
            <a:r>
              <a:rPr lang="ko-KR" altLang="en-US" dirty="0" smtClean="0">
                <a:hlinkClick r:id="rId2"/>
              </a:rPr>
              <a:t> 학습법</a:t>
            </a:r>
            <a:r>
              <a:rPr lang="en-US" altLang="ko-KR" dirty="0" smtClean="0">
                <a:hlinkClick r:id="rId2"/>
              </a:rPr>
              <a:t>&lt;</a:t>
            </a:r>
            <a:r>
              <a:rPr lang="ko-KR" altLang="en-US" dirty="0" smtClean="0">
                <a:hlinkClick r:id="rId2"/>
              </a:rPr>
              <a:t>국수와 사과를 영어처럼 </a:t>
            </a:r>
            <a:r>
              <a:rPr lang="en-US" altLang="ko-KR" dirty="0" smtClean="0">
                <a:hlinkClick r:id="rId2"/>
              </a:rPr>
              <a:t>http://www.aol.com/ </a:t>
            </a:r>
            <a:r>
              <a:rPr lang="ko-KR" altLang="en-US" dirty="0" err="1" smtClean="0">
                <a:hlinkClick r:id="rId2"/>
              </a:rPr>
              <a:t>검색창</a:t>
            </a:r>
            <a:r>
              <a:rPr lang="ko-KR" altLang="en-US" dirty="0" smtClean="0">
                <a:hlinkClick r:id="rId2"/>
              </a:rPr>
              <a:t> 사례 취사선택집중</a:t>
            </a:r>
            <a:r>
              <a:rPr lang="en-US" altLang="ko-KR" dirty="0" smtClean="0">
                <a:hlinkClick r:id="rId2"/>
              </a:rPr>
              <a:t>...</a:t>
            </a:r>
            <a:endParaRPr lang="en-US" altLang="ko-KR" dirty="0" smtClean="0"/>
          </a:p>
          <a:p>
            <a:endParaRPr lang="ko-KR" altLang="en-US" dirty="0"/>
          </a:p>
          <a:p>
            <a:r>
              <a:rPr lang="ko-KR" altLang="en-US" b="1" dirty="0" err="1"/>
              <a:t>作工三日</a:t>
            </a:r>
            <a:r>
              <a:rPr lang="ko-KR" altLang="en-US" b="1" dirty="0"/>
              <a:t> 곱하기 </a:t>
            </a:r>
            <a:r>
              <a:rPr lang="en-US" altLang="ko-KR" b="1" dirty="0"/>
              <a:t>100(300</a:t>
            </a:r>
            <a:r>
              <a:rPr lang="ko-KR" altLang="en-US" b="1" dirty="0"/>
              <a:t>일</a:t>
            </a:r>
            <a:r>
              <a:rPr lang="en-US" altLang="ko-KR" b="1" dirty="0"/>
              <a:t>)</a:t>
            </a:r>
            <a:r>
              <a:rPr lang="ko-KR" altLang="en-US" b="1" dirty="0"/>
              <a:t>하고 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en-US" altLang="ko-KR" b="1" dirty="0"/>
              <a:t>65</a:t>
            </a:r>
            <a:r>
              <a:rPr lang="ko-KR" altLang="en-US" b="1" dirty="0" err="1"/>
              <a:t>일정도는</a:t>
            </a:r>
            <a:r>
              <a:rPr lang="ko-KR" altLang="en-US" b="1" dirty="0"/>
              <a:t> 독서</a:t>
            </a:r>
            <a:r>
              <a:rPr lang="en-US" altLang="ko-KR" b="1" dirty="0"/>
              <a:t>,</a:t>
            </a:r>
            <a:r>
              <a:rPr lang="ko-KR" altLang="en-US" b="1" dirty="0"/>
              <a:t>취미</a:t>
            </a:r>
            <a:r>
              <a:rPr lang="en-US" altLang="ko-KR" b="1" dirty="0"/>
              <a:t>,</a:t>
            </a:r>
            <a:r>
              <a:rPr lang="ko-KR" altLang="en-US" b="1" dirty="0"/>
              <a:t>창업</a:t>
            </a:r>
            <a:r>
              <a:rPr lang="en-US" altLang="ko-KR" b="1" dirty="0"/>
              <a:t>,</a:t>
            </a:r>
            <a:r>
              <a:rPr lang="ko-KR" altLang="en-US" b="1" dirty="0"/>
              <a:t>봉사체험 활동</a:t>
            </a:r>
            <a:r>
              <a:rPr lang="en-US" altLang="ko-KR" b="1" dirty="0"/>
              <a:t>(</a:t>
            </a:r>
            <a:r>
              <a:rPr lang="ko-KR" altLang="en-US" b="1" dirty="0"/>
              <a:t>사회기부활동</a:t>
            </a:r>
            <a:r>
              <a:rPr lang="en-US" altLang="ko-KR" b="1" dirty="0"/>
              <a:t>)</a:t>
            </a:r>
            <a:r>
              <a:rPr lang="ko-KR" altLang="en-US" b="1" dirty="0"/>
              <a:t>하고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 연속 </a:t>
            </a:r>
            <a:r>
              <a:rPr lang="ko-KR" altLang="en-US" b="1" dirty="0" err="1"/>
              <a:t>학습컨텐츠</a:t>
            </a:r>
            <a:r>
              <a:rPr lang="ko-KR" altLang="en-US" b="1" dirty="0"/>
              <a:t> 공유 배포 </a:t>
            </a:r>
            <a:r>
              <a:rPr lang="ko-KR" altLang="en-US" b="1" dirty="0" err="1"/>
              <a:t>폭풍성장하게</a:t>
            </a:r>
            <a:r>
              <a:rPr lang="ko-KR" altLang="en-US" b="1" dirty="0"/>
              <a:t> 하므로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꿈 태도 시간 찾기</a:t>
            </a:r>
            <a:endParaRPr lang="ko-KR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ko-KR" altLang="en-US" sz="3600" b="1" dirty="0"/>
              <a:t>생생한 </a:t>
            </a:r>
            <a:r>
              <a:rPr lang="ko-KR" altLang="en-US" sz="3600" b="1" dirty="0" smtClean="0"/>
              <a:t>꿈</a:t>
            </a:r>
            <a:endParaRPr lang="en-US" altLang="ko-KR" sz="3600" b="1" dirty="0" smtClean="0"/>
          </a:p>
          <a:p>
            <a:r>
              <a:rPr lang="en-US" altLang="ko-KR" sz="3600" b="1" dirty="0" smtClean="0"/>
              <a:t>(</a:t>
            </a:r>
            <a:r>
              <a:rPr lang="en-US" altLang="ko-KR" sz="3600" b="1" u="sng" dirty="0"/>
              <a:t>VD Vivid Dream UCC </a:t>
            </a:r>
            <a:r>
              <a:rPr lang="ko-KR" altLang="en-US" sz="3600" b="1" u="sng" dirty="0" err="1"/>
              <a:t>학습코칭</a:t>
            </a:r>
            <a:r>
              <a:rPr lang="en-US" altLang="ko-KR" sz="3600" b="1" dirty="0" smtClean="0"/>
              <a:t>)</a:t>
            </a:r>
          </a:p>
          <a:p>
            <a:r>
              <a:rPr lang="ko-KR" altLang="en-US" sz="3600" b="1" dirty="0" err="1" smtClean="0"/>
              <a:t>으로</a:t>
            </a:r>
            <a:r>
              <a:rPr lang="en-US" altLang="ko-KR" sz="3600" b="1" dirty="0" smtClean="0"/>
              <a:t>,</a:t>
            </a:r>
            <a:r>
              <a:rPr lang="ko-KR" altLang="en-US" sz="3600" b="1" dirty="0"/>
              <a:t> </a:t>
            </a:r>
            <a:r>
              <a:rPr lang="ko-KR" altLang="en-US" sz="3600" dirty="0"/>
              <a:t> </a:t>
            </a:r>
          </a:p>
          <a:p>
            <a:r>
              <a:rPr lang="ko-KR" altLang="en-US" sz="3600" b="1" dirty="0" err="1"/>
              <a:t>초중고</a:t>
            </a:r>
            <a:r>
              <a:rPr lang="ko-KR" altLang="en-US" sz="3600" b="1" dirty="0"/>
              <a:t> 학년별 </a:t>
            </a:r>
            <a:r>
              <a:rPr lang="ko-KR" altLang="en-US" sz="3600" b="1" dirty="0" err="1"/>
              <a:t>학기별</a:t>
            </a:r>
            <a:r>
              <a:rPr lang="ko-KR" altLang="en-US" sz="3600" b="1" dirty="0"/>
              <a:t> </a:t>
            </a:r>
            <a:endParaRPr lang="en-US" altLang="ko-KR" sz="3600" b="1" dirty="0" smtClean="0"/>
          </a:p>
          <a:p>
            <a:r>
              <a:rPr lang="en-US" altLang="ko-KR" sz="3600" b="1" dirty="0"/>
              <a:t> </a:t>
            </a:r>
            <a:r>
              <a:rPr lang="ko-KR" altLang="en-US" sz="3600" b="1" dirty="0" smtClean="0"/>
              <a:t>과목별 </a:t>
            </a:r>
            <a:r>
              <a:rPr lang="ko-KR" altLang="en-US" sz="3600" b="1" dirty="0" err="1"/>
              <a:t>배움배움이</a:t>
            </a:r>
            <a:r>
              <a:rPr lang="ko-KR" altLang="en-US" sz="3600" b="1" dirty="0"/>
              <a:t> </a:t>
            </a:r>
            <a:r>
              <a:rPr lang="ko-KR" altLang="en-US" sz="3600" dirty="0"/>
              <a:t> </a:t>
            </a:r>
          </a:p>
          <a:p>
            <a:r>
              <a:rPr lang="ko-KR" altLang="en-US" sz="3600" b="1" u="sng" dirty="0" smtClean="0"/>
              <a:t> 연계통합 </a:t>
            </a:r>
            <a:r>
              <a:rPr lang="ko-KR" altLang="en-US" sz="3600" b="1" u="sng" dirty="0" err="1"/>
              <a:t>융합통섭</a:t>
            </a:r>
            <a:r>
              <a:rPr lang="ko-KR" altLang="en-US" sz="3600" b="1" dirty="0"/>
              <a:t> 되어 </a:t>
            </a:r>
            <a:endParaRPr lang="en-US" altLang="ko-KR" sz="3600" b="1" dirty="0" smtClean="0"/>
          </a:p>
          <a:p>
            <a:r>
              <a:rPr lang="en-US" altLang="ko-KR" sz="3600" b="1" dirty="0"/>
              <a:t> </a:t>
            </a:r>
            <a:r>
              <a:rPr lang="ko-KR" altLang="en-US" sz="3600" b="1" dirty="0" smtClean="0"/>
              <a:t>이루어가야 </a:t>
            </a:r>
            <a:r>
              <a:rPr lang="ko-KR" altLang="en-US" sz="3600" b="1" dirty="0"/>
              <a:t>하리라 봅니다</a:t>
            </a:r>
            <a:r>
              <a:rPr lang="en-US" altLang="ko-KR" sz="3600" b="1" dirty="0" smtClean="0"/>
              <a:t>!</a:t>
            </a:r>
          </a:p>
          <a:p>
            <a:r>
              <a:rPr lang="ko-KR" altLang="en-US" sz="3600" dirty="0" smtClean="0">
                <a:hlinkClick r:id="rId2"/>
              </a:rPr>
              <a:t>학습계획서 </a:t>
            </a:r>
            <a:r>
              <a:rPr lang="en-US" altLang="ko-KR" sz="3600" dirty="0" smtClean="0">
                <a:hlinkClick r:id="rId2"/>
              </a:rPr>
              <a:t>&amp; </a:t>
            </a:r>
            <a:r>
              <a:rPr lang="ko-KR" altLang="en-US" sz="3600" dirty="0" smtClean="0">
                <a:hlinkClick r:id="rId2"/>
              </a:rPr>
              <a:t>추천서 </a:t>
            </a:r>
            <a:r>
              <a:rPr lang="ko-KR" altLang="en-US" sz="3600" dirty="0" err="1" smtClean="0">
                <a:hlinkClick r:id="rId2"/>
              </a:rPr>
              <a:t>교과부발표</a:t>
            </a:r>
            <a:r>
              <a:rPr lang="ko-KR" altLang="en-US" sz="3600" dirty="0" smtClean="0">
                <a:hlinkClick r:id="rId2"/>
              </a:rPr>
              <a:t> 내용</a:t>
            </a:r>
            <a:endParaRPr lang="en-US" altLang="ko-KR" sz="3600" b="1" dirty="0" smtClean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꿈 태도 시간 찾기</a:t>
            </a: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sz="3600" b="1" dirty="0"/>
              <a:t>돈벼락 </a:t>
            </a:r>
            <a:r>
              <a:rPr lang="ko-KR" altLang="en-US" sz="3600" b="1" dirty="0" err="1"/>
              <a:t>火印받은</a:t>
            </a:r>
            <a:r>
              <a:rPr lang="ko-KR" altLang="en-US" sz="3600" b="1" dirty="0"/>
              <a:t> </a:t>
            </a:r>
            <a:r>
              <a:rPr lang="ko-KR" altLang="en-US" sz="3600" b="1" dirty="0" err="1"/>
              <a:t>해커형</a:t>
            </a:r>
            <a:r>
              <a:rPr lang="ko-KR" altLang="en-US" sz="3600" b="1" dirty="0"/>
              <a:t> </a:t>
            </a:r>
            <a:endParaRPr lang="en-US" altLang="ko-KR" sz="3600" b="1" dirty="0" smtClean="0"/>
          </a:p>
          <a:p>
            <a:r>
              <a:rPr lang="en-US" altLang="ko-KR" sz="3600" b="1" dirty="0"/>
              <a:t> </a:t>
            </a:r>
            <a:r>
              <a:rPr lang="en-US" altLang="ko-KR" sz="3600" b="1" dirty="0" smtClean="0"/>
              <a:t> </a:t>
            </a:r>
            <a:r>
              <a:rPr lang="ko-KR" altLang="en-US" sz="3600" b="1" dirty="0" err="1" smtClean="0"/>
              <a:t>비양심</a:t>
            </a:r>
            <a:r>
              <a:rPr lang="ko-KR" altLang="en-US" sz="3600" b="1" dirty="0" smtClean="0"/>
              <a:t> </a:t>
            </a:r>
            <a:r>
              <a:rPr lang="ko-KR" altLang="en-US" sz="3600" b="1" dirty="0" err="1"/>
              <a:t>무양심</a:t>
            </a:r>
            <a:r>
              <a:rPr lang="ko-KR" altLang="en-US" sz="3600" b="1" dirty="0"/>
              <a:t> </a:t>
            </a:r>
            <a:r>
              <a:rPr lang="ko-KR" altLang="en-US" sz="3600" b="1" dirty="0" err="1"/>
              <a:t>짜집기</a:t>
            </a:r>
            <a:r>
              <a:rPr lang="ko-KR" altLang="en-US" sz="3600" b="1" dirty="0"/>
              <a:t> </a:t>
            </a:r>
            <a:endParaRPr lang="ko-KR" altLang="en-US" sz="3600" dirty="0"/>
          </a:p>
          <a:p>
            <a:r>
              <a:rPr lang="ko-KR" altLang="en-US" sz="3600" b="1" dirty="0"/>
              <a:t> 겉보기 그럴듯하나 </a:t>
            </a:r>
            <a:endParaRPr lang="en-US" altLang="ko-KR" sz="3600" b="1" dirty="0" smtClean="0"/>
          </a:p>
          <a:p>
            <a:r>
              <a:rPr lang="ko-KR" altLang="en-US" sz="3600" b="1" dirty="0" err="1" smtClean="0"/>
              <a:t>공교육쌤시험문제지</a:t>
            </a:r>
            <a:r>
              <a:rPr lang="ko-KR" altLang="en-US" sz="3600" b="1" dirty="0" smtClean="0"/>
              <a:t> </a:t>
            </a:r>
            <a:r>
              <a:rPr lang="ko-KR" altLang="en-US" sz="3600" b="1" dirty="0"/>
              <a:t> </a:t>
            </a:r>
            <a:endParaRPr lang="en-US" altLang="ko-KR" sz="3600" b="1" dirty="0" smtClean="0"/>
          </a:p>
          <a:p>
            <a:r>
              <a:rPr lang="en-US" altLang="ko-KR" sz="3600" b="1" dirty="0"/>
              <a:t> </a:t>
            </a:r>
            <a:r>
              <a:rPr lang="ko-KR" altLang="en-US" sz="3600" b="1" dirty="0" smtClean="0"/>
              <a:t>비켜나가기 </a:t>
            </a:r>
            <a:r>
              <a:rPr lang="ko-KR" altLang="en-US" sz="3600" b="1" dirty="0" err="1"/>
              <a:t>컨텐츠로</a:t>
            </a:r>
            <a:r>
              <a:rPr lang="ko-KR" altLang="en-US" sz="3600" b="1" dirty="0"/>
              <a:t> </a:t>
            </a:r>
            <a:endParaRPr lang="ko-KR" altLang="en-US" sz="3600" dirty="0"/>
          </a:p>
          <a:p>
            <a:r>
              <a:rPr lang="ko-KR" altLang="en-US" sz="3600" b="1" dirty="0"/>
              <a:t>  회원 </a:t>
            </a:r>
            <a:r>
              <a:rPr lang="ko-KR" altLang="en-US" sz="3600" b="1" dirty="0" smtClean="0"/>
              <a:t>성적향상보장</a:t>
            </a:r>
            <a:endParaRPr lang="en-US" altLang="ko-KR" sz="3600" b="1" dirty="0" smtClean="0"/>
          </a:p>
          <a:p>
            <a:r>
              <a:rPr lang="en-US" altLang="ko-KR" sz="3600" b="1" dirty="0" smtClean="0"/>
              <a:t>&lt;</a:t>
            </a:r>
            <a:r>
              <a:rPr lang="ko-KR" altLang="en-US" sz="3600" b="1" dirty="0"/>
              <a:t>아예 통계자료도 없고</a:t>
            </a:r>
            <a:r>
              <a:rPr lang="en-US" altLang="ko-KR" sz="3600" b="1" dirty="0"/>
              <a:t>&gt; </a:t>
            </a:r>
            <a:r>
              <a:rPr lang="ko-KR" altLang="en-US" sz="3600" b="1" dirty="0" smtClean="0"/>
              <a:t>못하고 </a:t>
            </a:r>
            <a:endParaRPr lang="ko-KR" altLang="en-US" sz="3600" dirty="0"/>
          </a:p>
          <a:p>
            <a:r>
              <a:rPr lang="ko-KR" altLang="en-US" b="1" dirty="0"/>
              <a:t>  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序詩</a:t>
            </a:r>
            <a:endParaRPr lang="ko-KR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/>
              <a:t> </a:t>
            </a:r>
            <a:r>
              <a:rPr lang="en-US" altLang="ko-KR" dirty="0">
                <a:hlinkClick r:id="rId2"/>
              </a:rPr>
              <a:t>[</a:t>
            </a:r>
            <a:r>
              <a:rPr lang="ko-KR" altLang="en-US" b="1" dirty="0" err="1">
                <a:hlinkClick r:id="rId2"/>
              </a:rPr>
              <a:t>작가말하다</a:t>
            </a:r>
            <a:r>
              <a:rPr lang="en-US" altLang="ko-KR" dirty="0">
                <a:hlinkClick r:id="rId2"/>
              </a:rPr>
              <a:t>] </a:t>
            </a:r>
            <a:r>
              <a:rPr lang="ko-KR" altLang="en-US" b="1" dirty="0">
                <a:hlinkClick r:id="rId2"/>
              </a:rPr>
              <a:t>부모효과 박재원 강연 </a:t>
            </a:r>
            <a:r>
              <a:rPr lang="en-US" altLang="ko-KR" b="1" dirty="0">
                <a:hlinkClick r:id="rId2"/>
              </a:rPr>
              <a:t>1/6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YouTube</a:t>
            </a:r>
            <a:r>
              <a:rPr lang="ko-KR" altLang="en-US" dirty="0"/>
              <a:t> </a:t>
            </a:r>
          </a:p>
          <a:p>
            <a:r>
              <a:rPr lang="ko-KR" altLang="en-US" dirty="0"/>
              <a:t>  </a:t>
            </a:r>
          </a:p>
          <a:p>
            <a:r>
              <a:rPr lang="en-US" altLang="ko-KR" dirty="0">
                <a:hlinkClick r:id="rId3"/>
              </a:rPr>
              <a:t>[</a:t>
            </a:r>
            <a:r>
              <a:rPr lang="ko-KR" altLang="en-US" b="1" dirty="0" err="1">
                <a:hlinkClick r:id="rId3"/>
              </a:rPr>
              <a:t>작가말하다</a:t>
            </a:r>
            <a:r>
              <a:rPr lang="en-US" altLang="ko-KR" dirty="0">
                <a:hlinkClick r:id="rId3"/>
              </a:rPr>
              <a:t>] </a:t>
            </a:r>
            <a:r>
              <a:rPr lang="ko-KR" altLang="en-US" b="1" dirty="0">
                <a:hlinkClick r:id="rId3"/>
              </a:rPr>
              <a:t>부모효과 박재원 강연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2/6 - YouTube</a:t>
            </a:r>
            <a:r>
              <a:rPr lang="ko-KR" altLang="en-US" dirty="0"/>
              <a:t> 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  <a:r>
              <a:rPr lang="en-US" altLang="ko-KR" dirty="0" smtClean="0">
                <a:hlinkClick r:id="rId4"/>
              </a:rPr>
              <a:t>[</a:t>
            </a:r>
            <a:r>
              <a:rPr lang="ko-KR" altLang="en-US" b="1" dirty="0" err="1">
                <a:hlinkClick r:id="rId4"/>
              </a:rPr>
              <a:t>작가말하다</a:t>
            </a:r>
            <a:r>
              <a:rPr lang="en-US" altLang="ko-KR" dirty="0">
                <a:hlinkClick r:id="rId4"/>
              </a:rPr>
              <a:t>] </a:t>
            </a:r>
            <a:r>
              <a:rPr lang="ko-KR" altLang="en-US" b="1" dirty="0">
                <a:hlinkClick r:id="rId4"/>
              </a:rPr>
              <a:t>부모효과 박재원 강연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3/6 - YouTube</a:t>
            </a:r>
            <a:r>
              <a:rPr lang="ko-KR" altLang="en-US" dirty="0"/>
              <a:t> </a:t>
            </a:r>
          </a:p>
          <a:p>
            <a:r>
              <a:rPr lang="ko-KR" altLang="en-US" dirty="0"/>
              <a:t>  </a:t>
            </a:r>
          </a:p>
          <a:p>
            <a:r>
              <a:rPr lang="en-US" altLang="ko-KR" dirty="0">
                <a:hlinkClick r:id="rId5"/>
              </a:rPr>
              <a:t>[</a:t>
            </a:r>
            <a:r>
              <a:rPr lang="ko-KR" altLang="en-US" b="1" dirty="0" err="1">
                <a:hlinkClick r:id="rId5"/>
              </a:rPr>
              <a:t>작가말하다</a:t>
            </a:r>
            <a:r>
              <a:rPr lang="en-US" altLang="ko-KR" dirty="0">
                <a:hlinkClick r:id="rId5"/>
              </a:rPr>
              <a:t>] </a:t>
            </a:r>
            <a:r>
              <a:rPr lang="ko-KR" altLang="en-US" b="1" dirty="0">
                <a:hlinkClick r:id="rId5"/>
              </a:rPr>
              <a:t>부모효과 박재원 강연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4/6 - </a:t>
            </a:r>
            <a:r>
              <a:rPr lang="en-US" altLang="ko-KR" dirty="0" smtClean="0">
                <a:hlinkClick r:id="rId5"/>
              </a:rPr>
              <a:t>YouTube</a:t>
            </a:r>
            <a:r>
              <a:rPr lang="ko-KR" altLang="en-US" dirty="0"/>
              <a:t> 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부모효과 박재원 강연 </a:t>
            </a:r>
            <a:r>
              <a:rPr lang="ko-KR" altLang="en-US" dirty="0"/>
              <a:t/>
            </a:r>
            <a:br>
              <a:rPr lang="ko-KR" altLang="en-US" dirty="0"/>
            </a:br>
            <a:endParaRPr lang="ko-KR" alt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ko-KR" altLang="en-US" dirty="0" smtClean="0"/>
          </a:p>
          <a:p>
            <a:r>
              <a:rPr lang="en-US" altLang="ko-KR" dirty="0" smtClean="0">
                <a:hlinkClick r:id="rId2"/>
              </a:rPr>
              <a:t>[</a:t>
            </a:r>
            <a:r>
              <a:rPr lang="ko-KR" altLang="en-US" b="1" dirty="0" err="1" smtClean="0">
                <a:hlinkClick r:id="rId2"/>
              </a:rPr>
              <a:t>작가말하다</a:t>
            </a:r>
            <a:r>
              <a:rPr lang="en-US" altLang="ko-KR" dirty="0" smtClean="0">
                <a:hlinkClick r:id="rId2"/>
              </a:rPr>
              <a:t>] </a:t>
            </a:r>
            <a:r>
              <a:rPr lang="ko-KR" altLang="en-US" b="1" dirty="0" smtClean="0">
                <a:hlinkClick r:id="rId2"/>
              </a:rPr>
              <a:t>부모효과 박재원 강연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5/6 - YouTube</a:t>
            </a:r>
            <a:r>
              <a:rPr lang="ko-KR" altLang="en-US" dirty="0" smtClean="0"/>
              <a:t>  </a:t>
            </a:r>
          </a:p>
          <a:p>
            <a:r>
              <a:rPr lang="ko-KR" altLang="en-US" dirty="0" smtClean="0"/>
              <a:t> </a:t>
            </a:r>
          </a:p>
          <a:p>
            <a:r>
              <a:rPr lang="en-US" altLang="ko-KR" dirty="0" smtClean="0">
                <a:hlinkClick r:id="rId3"/>
              </a:rPr>
              <a:t>[</a:t>
            </a:r>
            <a:r>
              <a:rPr lang="ko-KR" altLang="en-US" b="1" dirty="0" err="1" smtClean="0">
                <a:hlinkClick r:id="rId3"/>
              </a:rPr>
              <a:t>작가말하다</a:t>
            </a:r>
            <a:r>
              <a:rPr lang="en-US" altLang="ko-KR" dirty="0" smtClean="0">
                <a:hlinkClick r:id="rId3"/>
              </a:rPr>
              <a:t>] </a:t>
            </a:r>
            <a:r>
              <a:rPr lang="ko-KR" altLang="en-US" b="1" dirty="0" smtClean="0">
                <a:hlinkClick r:id="rId3"/>
              </a:rPr>
              <a:t>부모효과 박재원 강연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6/6 - YouTube</a:t>
            </a:r>
            <a:r>
              <a:rPr lang="ko-KR" altLang="en-US" dirty="0" smtClean="0"/>
              <a:t>   </a:t>
            </a:r>
          </a:p>
          <a:p>
            <a:r>
              <a:rPr lang="ko-KR" altLang="en-US" dirty="0" smtClean="0"/>
              <a:t> </a:t>
            </a:r>
          </a:p>
          <a:p>
            <a:r>
              <a:rPr lang="en-US" altLang="ko-KR" u="sng" dirty="0" smtClean="0">
                <a:hlinkClick r:id="rId4"/>
              </a:rPr>
              <a:t>[</a:t>
            </a:r>
            <a:r>
              <a:rPr lang="ko-KR" altLang="en-US" b="1" u="sng" dirty="0" err="1" smtClean="0">
                <a:hlinkClick r:id="rId4"/>
              </a:rPr>
              <a:t>작가말하다</a:t>
            </a:r>
            <a:r>
              <a:rPr lang="en-US" altLang="ko-KR" u="sng" dirty="0" smtClean="0">
                <a:hlinkClick r:id="rId4"/>
              </a:rPr>
              <a:t>] </a:t>
            </a:r>
            <a:r>
              <a:rPr lang="ko-KR" altLang="en-US" b="1" u="sng" dirty="0" smtClean="0">
                <a:hlinkClick r:id="rId4"/>
              </a:rPr>
              <a:t>부모효과 박재원 </a:t>
            </a:r>
            <a:r>
              <a:rPr lang="en-US" altLang="ko-KR" b="1" u="sng" dirty="0" smtClean="0">
                <a:hlinkClick r:id="rId4"/>
              </a:rPr>
              <a:t>pt </a:t>
            </a:r>
            <a:r>
              <a:rPr lang="ko-KR" altLang="en-US" b="1" u="sng" dirty="0" err="1" smtClean="0">
                <a:hlinkClick r:id="rId4"/>
              </a:rPr>
              <a:t>전체분</a:t>
            </a:r>
            <a:r>
              <a:rPr lang="ko-KR" altLang="en-US" u="sng" dirty="0" smtClean="0">
                <a:hlinkClick r:id="rId4"/>
              </a:rPr>
              <a:t> </a:t>
            </a:r>
            <a:r>
              <a:rPr lang="en-US" altLang="ko-KR" u="sng" dirty="0" smtClean="0">
                <a:hlinkClick r:id="rId4"/>
              </a:rPr>
              <a:t>1/2 - YouTube</a:t>
            </a:r>
            <a:r>
              <a:rPr lang="ko-KR" altLang="en-US" dirty="0" smtClean="0"/>
              <a:t> </a:t>
            </a:r>
          </a:p>
          <a:p>
            <a:r>
              <a:rPr lang="ko-KR" altLang="en-US" dirty="0" smtClean="0"/>
              <a:t>  </a:t>
            </a:r>
          </a:p>
          <a:p>
            <a:r>
              <a:rPr lang="en-US" altLang="ko-KR" u="sng" dirty="0" smtClean="0">
                <a:hlinkClick r:id="rId5"/>
              </a:rPr>
              <a:t>[</a:t>
            </a:r>
            <a:r>
              <a:rPr lang="ko-KR" altLang="en-US" b="1" u="sng" dirty="0" err="1" smtClean="0">
                <a:hlinkClick r:id="rId5"/>
              </a:rPr>
              <a:t>작가말하다</a:t>
            </a:r>
            <a:r>
              <a:rPr lang="en-US" altLang="ko-KR" u="sng" dirty="0" smtClean="0">
                <a:hlinkClick r:id="rId5"/>
              </a:rPr>
              <a:t>] </a:t>
            </a:r>
            <a:r>
              <a:rPr lang="ko-KR" altLang="en-US" b="1" u="sng" dirty="0" smtClean="0">
                <a:hlinkClick r:id="rId5"/>
              </a:rPr>
              <a:t>부모효과 박재원 </a:t>
            </a:r>
            <a:r>
              <a:rPr lang="en-US" altLang="ko-KR" b="1" u="sng" dirty="0" smtClean="0">
                <a:hlinkClick r:id="rId5"/>
              </a:rPr>
              <a:t>pt </a:t>
            </a:r>
            <a:r>
              <a:rPr lang="ko-KR" altLang="en-US" b="1" u="sng" dirty="0" err="1" smtClean="0">
                <a:hlinkClick r:id="rId5"/>
              </a:rPr>
              <a:t>전체분</a:t>
            </a:r>
            <a:r>
              <a:rPr lang="ko-KR" altLang="en-US" b="1" u="sng" dirty="0" smtClean="0">
                <a:hlinkClick r:id="rId5"/>
              </a:rPr>
              <a:t> </a:t>
            </a:r>
            <a:r>
              <a:rPr lang="en-US" altLang="ko-KR" b="1" u="sng" dirty="0" smtClean="0">
                <a:hlinkClick r:id="rId5"/>
              </a:rPr>
              <a:t>2/2</a:t>
            </a:r>
            <a:r>
              <a:rPr lang="ko-KR" altLang="en-US" u="sng" dirty="0" smtClean="0">
                <a:hlinkClick r:id="rId5"/>
              </a:rPr>
              <a:t> </a:t>
            </a:r>
            <a:r>
              <a:rPr lang="en-US" altLang="ko-KR" u="sng" dirty="0" smtClean="0">
                <a:hlinkClick r:id="rId5"/>
              </a:rPr>
              <a:t>- YouTube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부모효과 박재원 강연</a:t>
            </a:r>
            <a:endParaRPr lang="ko-KR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말의 영향력 </a:t>
                      </a:r>
                      <a:r>
                        <a:rPr lang="en-US" altLang="ko-KR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YouTube</a:t>
                      </a:r>
                      <a:endParaRPr lang="ko-KR" altLang="en-US" sz="32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  <a:hlinkClick r:id="rId2"/>
                      </a:endParaRPr>
                    </a:p>
                    <a:p>
                      <a:pPr latinLnBrk="1"/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32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뇌구조</a:t>
                      </a:r>
                      <a:r>
                        <a:rPr lang="en-US" altLang="ko-KR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,</a:t>
                      </a:r>
                      <a:r>
                        <a:rPr lang="ko-KR" altLang="en-US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마음구조와 학습 </a:t>
                      </a:r>
                      <a:r>
                        <a:rPr lang="en-US" altLang="ko-KR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YouTube</a:t>
                      </a:r>
                      <a:r>
                        <a:rPr lang="ko-KR" altLang="en-US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ko-KR" altLang="en-US" sz="32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ko-KR" alt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o-KR" altLang="en-US" sz="3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행동별</a:t>
                      </a:r>
                      <a:r>
                        <a:rPr lang="ko-KR" altLang="en-US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유형분석 </a:t>
                      </a:r>
                      <a:r>
                        <a:rPr lang="en-US" altLang="ko-K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DISC </a:t>
                      </a:r>
                      <a:r>
                        <a:rPr lang="ko-KR" altLang="en-US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진단</a:t>
                      </a:r>
                      <a:r>
                        <a:rPr lang="ko-KR" altLang="en-US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</a:p>
                    <a:p>
                      <a:pPr latinLnBrk="1"/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DISC </a:t>
                      </a:r>
                      <a:r>
                        <a:rPr lang="ko-KR" altLang="en-US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개념</a:t>
                      </a:r>
                      <a:r>
                        <a:rPr lang="ko-KR" altLang="en-US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</a:p>
                    <a:p>
                      <a:pPr latinLnBrk="1"/>
                      <a:endParaRPr lang="ko-KR" altLang="en-US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디스크 </a:t>
            </a:r>
            <a:endParaRPr lang="ko-KR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ko-KR" alt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나 자신을 발전시키는 </a:t>
                      </a:r>
                      <a:r>
                        <a:rPr lang="ko-KR" altLang="en-US" sz="20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꿈찾기</a:t>
                      </a:r>
                      <a:r>
                        <a:rPr lang="ko-KR" alt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</a:p>
                    <a:p>
                      <a:pPr latinLnBrk="1"/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20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樂講樂聽</a:t>
                      </a:r>
                      <a:r>
                        <a:rPr lang="ko-KR" alt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감동 </a:t>
                      </a:r>
                      <a:r>
                        <a:rPr lang="ko-KR" altLang="en-US" sz="20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다이돌핀</a:t>
                      </a:r>
                      <a:r>
                        <a:rPr lang="ko-KR" alt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커뮤니케이션 </a:t>
                      </a:r>
                      <a:r>
                        <a:rPr lang="ko-KR" altLang="en-US" sz="20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학습코칭법</a:t>
                      </a:r>
                      <a:r>
                        <a:rPr lang="ko-KR" alt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위인전 어록 경전 벤치마킹 </a:t>
                      </a:r>
                      <a:r>
                        <a:rPr lang="en-US" altLang="ko-KR" sz="20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Spritual</a:t>
                      </a:r>
                      <a:r>
                        <a:rPr lang="en-US" altLang="ko-KR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Coaching </a:t>
                      </a:r>
                      <a:r>
                        <a:rPr lang="ko-KR" altLang="en-US" sz="20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영적학습코칭</a:t>
                      </a:r>
                      <a:r>
                        <a:rPr lang="ko-KR" alt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</a:t>
                      </a:r>
                      <a:r>
                        <a:rPr lang="en-US" altLang="ko-KR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&lt; </a:t>
                      </a:r>
                      <a:r>
                        <a:rPr lang="ko-KR" alt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예시 논어 </a:t>
                      </a:r>
                      <a:r>
                        <a:rPr lang="ko-KR" altLang="en-US" sz="20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학습코칭</a:t>
                      </a:r>
                      <a:r>
                        <a:rPr lang="ko-KR" alt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</a:p>
                    <a:p>
                      <a:pPr latinLnBrk="1"/>
                      <a:endParaRPr lang="ko-KR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o-KR" altLang="en-US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한국愼獨학습코칭센터</a:t>
                      </a: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</a:t>
                      </a:r>
                      <a:r>
                        <a:rPr lang="ko-KR" altLang="en-US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꿈찾기</a:t>
                      </a: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진로적성지도학습용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&lt;</a:t>
                      </a: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자기주도학습을 잘하는 대한민국 공부 대통령 </a:t>
                      </a:r>
                      <a:r>
                        <a:rPr lang="ko-KR" altLang="en-US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초중고</a:t>
                      </a: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조카님들께 드리는 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7</a:t>
                      </a: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가지 상장수여학습법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,</a:t>
                      </a: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품사랑 </a:t>
                      </a:r>
                      <a:r>
                        <a:rPr lang="ko-KR" altLang="en-US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공부법</a:t>
                      </a: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 </a:t>
                      </a: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</a:p>
                    <a:p>
                      <a:pPr latinLnBrk="1"/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누다심의</a:t>
                      </a: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심리학 아카데미 ＜</a:t>
                      </a:r>
                      <a:r>
                        <a:rPr lang="ko-KR" altLang="en-US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누다심</a:t>
                      </a: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심리학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(</a:t>
                      </a: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학습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,</a:t>
                      </a: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인지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,</a:t>
                      </a:r>
                      <a:r>
                        <a:rPr lang="ko-KR" altLang="en-US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동기와정서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,</a:t>
                      </a: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생리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,</a:t>
                      </a: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발달심리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,</a:t>
                      </a: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사회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,</a:t>
                      </a: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성격심리학 등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) - YouTube</a:t>
                      </a: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</a:p>
                    <a:p>
                      <a:endParaRPr lang="en-US" altLang="ko-KR" sz="2000" b="1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o-KR" altLang="en-US" sz="20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작성자</a:t>
                      </a:r>
                      <a:r>
                        <a:rPr lang="ko-KR" alt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벤치마킹</a:t>
                      </a:r>
                      <a:endParaRPr lang="ko-KR" altLang="en-US" sz="20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ko-KR" alt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꿈찾기</a:t>
            </a:r>
            <a:r>
              <a:rPr lang="ko-KR" altLang="en-US" dirty="0" smtClean="0"/>
              <a:t> 학습심리</a:t>
            </a:r>
            <a:endParaRPr lang="ko-KR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마음을 움직이는 스피치 화법 토론 </a:t>
                      </a:r>
                      <a:r>
                        <a:rPr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Communication </a:t>
                      </a:r>
                      <a:r>
                        <a:rPr lang="en-US" altLang="ko-KR" sz="2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Skills,Debating</a:t>
                      </a:r>
                      <a:r>
                        <a:rPr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Skills </a:t>
                      </a:r>
                      <a:r>
                        <a:rPr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공부</a:t>
                      </a:r>
                      <a:endParaRPr lang="ko-KR" altLang="en-US" sz="24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  <a:hlinkClick r:id="rId2"/>
                      </a:endParaRPr>
                    </a:p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한국판 </a:t>
                      </a:r>
                      <a:r>
                        <a:rPr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TED&lt;</a:t>
                      </a:r>
                      <a:r>
                        <a:rPr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미국 유명한 주제별 </a:t>
                      </a:r>
                      <a:r>
                        <a:rPr lang="ko-KR" altLang="en-US" sz="2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무료인강</a:t>
                      </a:r>
                      <a:r>
                        <a:rPr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&gt; </a:t>
                      </a:r>
                      <a:r>
                        <a:rPr lang="ko-KR" altLang="en-US" sz="2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세바시</a:t>
                      </a:r>
                      <a:r>
                        <a:rPr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</a:t>
                      </a:r>
                      <a:r>
                        <a:rPr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15</a:t>
                      </a:r>
                      <a:r>
                        <a:rPr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분 </a:t>
                      </a:r>
                      <a:r>
                        <a:rPr lang="ko-KR" altLang="en-US" sz="2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세바시</a:t>
                      </a:r>
                      <a:r>
                        <a:rPr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</a:t>
                      </a:r>
                      <a:r>
                        <a:rPr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15</a:t>
                      </a:r>
                      <a:r>
                        <a:rPr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분 </a:t>
                      </a:r>
                      <a:r>
                        <a:rPr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68</a:t>
                      </a:r>
                      <a:r>
                        <a:rPr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회 </a:t>
                      </a:r>
                      <a:r>
                        <a:rPr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- </a:t>
                      </a:r>
                      <a:r>
                        <a:rPr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유창복 성미산마을극장 대표 </a:t>
                      </a:r>
                      <a:r>
                        <a:rPr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,69</a:t>
                      </a:r>
                      <a:r>
                        <a:rPr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회 </a:t>
                      </a:r>
                      <a:r>
                        <a:rPr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- </a:t>
                      </a:r>
                      <a:r>
                        <a:rPr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김창옥 겸임교수 </a:t>
                      </a:r>
                      <a:r>
                        <a:rPr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</a:p>
                    <a:p>
                      <a:r>
                        <a:rPr lang="ko-KR" altLang="en-US" sz="24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작성자</a:t>
                      </a:r>
                      <a:r>
                        <a:rPr lang="ko-KR" altLang="en-US" sz="2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2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벤치마킹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세상을 바꾸는 시간 </a:t>
                      </a:r>
                      <a:r>
                        <a:rPr lang="ko-KR" alt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세바시</a:t>
                      </a:r>
                      <a:r>
                        <a:rPr lang="ko-KR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</a:t>
                      </a:r>
                      <a:r>
                        <a:rPr lang="en-US" altLang="ko-K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15</a:t>
                      </a:r>
                      <a:r>
                        <a:rPr lang="ko-KR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분 벤치마킹</a:t>
                      </a:r>
                      <a:r>
                        <a:rPr lang="en-US" altLang="ko-K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&lt;</a:t>
                      </a:r>
                      <a:r>
                        <a:rPr lang="ko-KR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공정교육 원하는 </a:t>
                      </a:r>
                      <a:r>
                        <a:rPr lang="en-US" altLang="ko-K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20~50</a:t>
                      </a:r>
                      <a:r>
                        <a:rPr lang="ko-KR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대 학부모님들이여</a:t>
                      </a:r>
                      <a:r>
                        <a:rPr lang="en-US" altLang="ko-K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! </a:t>
                      </a:r>
                      <a:r>
                        <a:rPr lang="ko-KR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인터넷 학습민원으로 마땅한 공정교육을 </a:t>
                      </a:r>
                      <a:r>
                        <a:rPr lang="ko-KR" alt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요구획득합시다</a:t>
                      </a:r>
                      <a:r>
                        <a:rPr lang="en-US" altLang="ko-K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! 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세계최초</a:t>
                      </a:r>
                      <a:r>
                        <a:rPr lang="en-US" altLang="ko-K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!!! </a:t>
                      </a:r>
                      <a:r>
                        <a:rPr lang="ko-KR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한국 최고</a:t>
                      </a:r>
                      <a:r>
                        <a:rPr lang="en-US" altLang="ko-K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!!! </a:t>
                      </a:r>
                      <a:r>
                        <a:rPr lang="ko-KR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무료 </a:t>
                      </a:r>
                      <a:r>
                        <a:rPr lang="ko-KR" alt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초중고</a:t>
                      </a:r>
                      <a:r>
                        <a:rPr lang="ko-KR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 전과목 </a:t>
                      </a:r>
                      <a:r>
                        <a:rPr lang="ko-KR" alt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학습사이트종결자</a:t>
                      </a:r>
                      <a:r>
                        <a:rPr lang="en-US" altLang="ko-K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&lt;&lt;</a:t>
                      </a:r>
                      <a:r>
                        <a:rPr lang="ko-KR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천리안 무료 공교육 쌤 </a:t>
                      </a:r>
                      <a:r>
                        <a:rPr lang="en-US" altLang="ko-K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ICT </a:t>
                      </a:r>
                      <a:r>
                        <a:rPr lang="ko-KR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교육기부 모델</a:t>
            </a:r>
            <a:endParaRPr lang="ko-KR" alt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내용 개체 틀 7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ko-KR" alt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스터디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</a:t>
                      </a:r>
                      <a:r>
                        <a:rPr lang="ko-KR" alt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스토커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(Study-stalker)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학습법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&lt; http://cafe.daum.net/kohstudy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에서 벤치마킹하여 만들어 본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VD Vivid Dream e-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명함 생각체질 </a:t>
                      </a:r>
                      <a:r>
                        <a:rPr lang="ko-KR" alt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愼獨학습코칭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1</a:t>
                      </a:r>
                      <a:r>
                        <a:rPr lang="ko-KR" alt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인연구소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</a:t>
                      </a:r>
                      <a:r>
                        <a:rPr lang="ko-KR" alt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론칭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!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사이버 학습법 도서관 카페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http://cafe.daum.net/kohstudy 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초등중등고등 학습법 </a:t>
                      </a:r>
                      <a:r>
                        <a:rPr lang="ko-KR" alt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다이제스티브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키워드 하이퍼링크 학습법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ko-KR" alt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세상을 바꾸는 시간 </a:t>
                      </a:r>
                      <a:r>
                        <a:rPr lang="ko-KR" alt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세바시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15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분 </a:t>
                      </a:r>
                      <a:r>
                        <a:rPr lang="en-US" altLang="ko-KR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youtube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,[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등대지기학교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] </a:t>
                      </a:r>
                      <a:r>
                        <a:rPr lang="en-US" altLang="ko-KR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youtube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,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부모효과 박재원 강연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,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재능교육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TV </a:t>
                      </a:r>
                      <a:r>
                        <a:rPr lang="ko-KR" alt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스페셜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조남호의 공부해결사 </a:t>
                      </a:r>
                      <a:r>
                        <a:rPr lang="ko-KR" alt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미리보기</a:t>
                      </a:r>
                      <a:endParaRPr lang="ko-KR" altLang="en-US" sz="18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hlinkClick r:id="rId4"/>
                      </a:endParaRP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Youtube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VIE 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벤치마킹 인지심리학적 치유학습법 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+ 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대학수학능력시험 </a:t>
                      </a:r>
                      <a:r>
                        <a:rPr lang="ko-KR" alt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패러다임쉬프트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＜ </a:t>
                      </a:r>
                      <a:r>
                        <a:rPr lang="en-US" altLang="ko-KR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tvN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공부의 비법 </a:t>
                      </a:r>
                      <a:r>
                        <a:rPr lang="en-US" altLang="ko-KR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Youtube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,5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대 영역별 </a:t>
                      </a:r>
                      <a:r>
                        <a:rPr lang="ko-KR" alt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검색어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하이퍼링크 학습법 예시</a:t>
            </a:r>
            <a:endParaRPr lang="ko-KR" alt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3600" b="1" dirty="0" err="1"/>
              <a:t>工품時</a:t>
            </a:r>
            <a:r>
              <a:rPr lang="ko-KR" altLang="en-US" sz="3600" b="1" dirty="0"/>
              <a:t> </a:t>
            </a:r>
            <a:r>
              <a:rPr lang="en-US" altLang="ko-KR" sz="3600" b="1" dirty="0"/>
              <a:t>30</a:t>
            </a:r>
            <a:r>
              <a:rPr lang="ko-KR" altLang="en-US" sz="3600" b="1" dirty="0"/>
              <a:t>분 </a:t>
            </a:r>
            <a:r>
              <a:rPr lang="ko-KR" altLang="en-US" sz="3600" b="1" dirty="0" smtClean="0"/>
              <a:t>누적반복</a:t>
            </a:r>
            <a:r>
              <a:rPr lang="ko-KR" altLang="en-US" sz="3600" dirty="0"/>
              <a:t> </a:t>
            </a:r>
          </a:p>
          <a:p>
            <a:r>
              <a:rPr lang="ko-KR" altLang="en-US" sz="3600" b="1" dirty="0" err="1"/>
              <a:t>공계부</a:t>
            </a:r>
            <a:r>
              <a:rPr lang="en-US" altLang="ko-KR" sz="3600" b="1" dirty="0"/>
              <a:t>(</a:t>
            </a:r>
            <a:r>
              <a:rPr lang="ko-KR" altLang="en-US" sz="3600" b="1" dirty="0" err="1"/>
              <a:t>工計簿</a:t>
            </a:r>
            <a:r>
              <a:rPr lang="en-US" altLang="ko-KR" sz="3600" b="1" dirty="0"/>
              <a:t>)</a:t>
            </a:r>
            <a:r>
              <a:rPr lang="ko-KR" altLang="en-US" sz="3600" b="1" dirty="0" smtClean="0"/>
              <a:t>란</a:t>
            </a:r>
            <a:r>
              <a:rPr lang="ko-KR" altLang="en-US" sz="3600" b="1" dirty="0"/>
              <a:t> </a:t>
            </a:r>
            <a:r>
              <a:rPr lang="ko-KR" altLang="en-US" sz="3600" dirty="0"/>
              <a:t> </a:t>
            </a:r>
          </a:p>
          <a:p>
            <a:r>
              <a:rPr lang="ko-KR" altLang="en-US" sz="3600" b="1" dirty="0"/>
              <a:t>공부를 품은 </a:t>
            </a:r>
            <a:r>
              <a:rPr lang="en-US" altLang="ko-KR" sz="3600" b="1" dirty="0"/>
              <a:t>30</a:t>
            </a:r>
            <a:r>
              <a:rPr lang="ko-KR" altLang="en-US" sz="3600" b="1" dirty="0"/>
              <a:t>분이 </a:t>
            </a:r>
            <a:r>
              <a:rPr lang="ko-KR" altLang="en-US" sz="3600" b="1" dirty="0" err="1" smtClean="0"/>
              <a:t>누적반복되어</a:t>
            </a:r>
            <a:r>
              <a:rPr lang="ko-KR" altLang="en-US" sz="3600" dirty="0"/>
              <a:t> </a:t>
            </a:r>
          </a:p>
          <a:p>
            <a:r>
              <a:rPr lang="en-US" altLang="ko-KR" sz="3600" b="1" dirty="0"/>
              <a:t>&lt;</a:t>
            </a:r>
            <a:r>
              <a:rPr lang="ko-KR" altLang="en-US" sz="3600" b="1" dirty="0"/>
              <a:t>물론</a:t>
            </a:r>
            <a:r>
              <a:rPr lang="en-US" altLang="ko-KR" sz="3600" b="1" dirty="0"/>
              <a:t>,</a:t>
            </a:r>
            <a:r>
              <a:rPr lang="ko-KR" altLang="en-US" sz="3600" b="1" dirty="0" err="1"/>
              <a:t>리프레쉬</a:t>
            </a:r>
            <a:r>
              <a:rPr lang="ko-KR" altLang="en-US" sz="3600" b="1" dirty="0"/>
              <a:t> 휴식</a:t>
            </a:r>
            <a:r>
              <a:rPr lang="en-US" altLang="ko-KR" sz="3600" b="1" dirty="0" smtClean="0"/>
              <a:t>,</a:t>
            </a:r>
          </a:p>
          <a:p>
            <a:r>
              <a:rPr lang="ko-KR" altLang="en-US" sz="3600" b="1" dirty="0" smtClean="0"/>
              <a:t>운동도 </a:t>
            </a:r>
            <a:r>
              <a:rPr lang="ko-KR" altLang="en-US" sz="3600" b="1" dirty="0"/>
              <a:t>꼭 필요합니다</a:t>
            </a:r>
            <a:r>
              <a:rPr lang="en-US" altLang="ko-KR" sz="3600" b="1" dirty="0" smtClean="0"/>
              <a:t>&gt;</a:t>
            </a:r>
            <a:endParaRPr lang="ko-KR" altLang="en-US" sz="36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b="1" u="sng" dirty="0" smtClean="0"/>
              <a:t/>
            </a:r>
            <a:br>
              <a:rPr lang="en-US" altLang="ko-KR" b="1" u="sng" dirty="0" smtClean="0"/>
            </a:br>
            <a:r>
              <a:rPr lang="en-US" altLang="ko-KR" b="1" u="sng" dirty="0"/>
              <a:t/>
            </a:r>
            <a:br>
              <a:rPr lang="en-US" altLang="ko-KR" b="1" u="sng" dirty="0"/>
            </a:br>
            <a:r>
              <a:rPr lang="ko-KR" altLang="en-US" b="1" u="sng" dirty="0" err="1" smtClean="0"/>
              <a:t>工품時</a:t>
            </a:r>
            <a:r>
              <a:rPr lang="ko-KR" altLang="en-US" b="1" u="sng" dirty="0" smtClean="0"/>
              <a:t> </a:t>
            </a:r>
            <a:r>
              <a:rPr lang="en-US" altLang="ko-KR" b="1" u="sng" dirty="0"/>
              <a:t>30</a:t>
            </a:r>
            <a:r>
              <a:rPr lang="ko-KR" altLang="en-US" b="1" u="sng" dirty="0"/>
              <a:t>분 누적반복 </a:t>
            </a:r>
            <a:r>
              <a:rPr lang="en-US" altLang="ko-KR" b="1" u="sng" dirty="0" smtClean="0"/>
              <a:t/>
            </a:r>
            <a:br>
              <a:rPr lang="en-US" altLang="ko-KR" b="1" u="sng" dirty="0" smtClean="0"/>
            </a:br>
            <a:r>
              <a:rPr lang="ko-KR" altLang="en-US" b="1" u="sng" dirty="0"/>
              <a:t> </a:t>
            </a:r>
            <a:r>
              <a:rPr lang="ko-KR" altLang="en-US" b="1" u="sng" dirty="0" err="1"/>
              <a:t>공계부</a:t>
            </a:r>
            <a:r>
              <a:rPr lang="en-US" altLang="ko-KR" b="1" u="sng" dirty="0"/>
              <a:t>(</a:t>
            </a:r>
            <a:r>
              <a:rPr lang="ko-KR" altLang="en-US" b="1" u="sng" dirty="0" err="1"/>
              <a:t>工計簿</a:t>
            </a:r>
            <a:r>
              <a:rPr lang="en-US" altLang="ko-KR" b="1" u="sng" dirty="0"/>
              <a:t>) </a:t>
            </a:r>
            <a:r>
              <a:rPr lang="ko-KR" altLang="en-US" b="1" u="sng" dirty="0"/>
              <a:t>작성법  </a:t>
            </a:r>
            <a:r>
              <a:rPr lang="ko-KR" altLang="en-US" u="sng" dirty="0"/>
              <a:t/>
            </a:r>
            <a:br>
              <a:rPr lang="ko-KR" altLang="en-US" u="sng" dirty="0"/>
            </a:br>
            <a:r>
              <a:rPr lang="ko-KR" altLang="en-US" u="sng" dirty="0"/>
              <a:t/>
            </a:r>
            <a:br>
              <a:rPr lang="ko-KR" altLang="en-US" u="sng" dirty="0"/>
            </a:br>
            <a:endParaRPr lang="ko-KR" alt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3600" b="1" dirty="0"/>
              <a:t>學習 三材인 天地人 </a:t>
            </a:r>
            <a:endParaRPr lang="en-US" altLang="ko-KR" sz="3600" b="1" dirty="0" smtClean="0"/>
          </a:p>
          <a:p>
            <a:endParaRPr lang="ko-KR" altLang="en-US" sz="3600" dirty="0"/>
          </a:p>
          <a:p>
            <a:r>
              <a:rPr lang="ko-KR" altLang="en-US" sz="3600" dirty="0"/>
              <a:t> </a:t>
            </a:r>
            <a:r>
              <a:rPr lang="ko-KR" altLang="en-US" sz="3600" b="1" dirty="0" smtClean="0"/>
              <a:t>時</a:t>
            </a:r>
            <a:r>
              <a:rPr lang="en-US" altLang="ko-KR" sz="3600" b="1" dirty="0"/>
              <a:t>(30</a:t>
            </a:r>
            <a:r>
              <a:rPr lang="ko-KR" altLang="en-US" sz="3600" b="1" dirty="0"/>
              <a:t>분 단위 누적반복 시간관리</a:t>
            </a:r>
            <a:r>
              <a:rPr lang="en-US" altLang="ko-KR" sz="3600" b="1" dirty="0"/>
              <a:t>), </a:t>
            </a:r>
            <a:r>
              <a:rPr lang="ko-KR" altLang="en-US" sz="3600" dirty="0"/>
              <a:t> </a:t>
            </a:r>
          </a:p>
          <a:p>
            <a:r>
              <a:rPr lang="ko-KR" altLang="en-US" sz="3600" b="1" dirty="0"/>
              <a:t>空</a:t>
            </a:r>
            <a:r>
              <a:rPr lang="en-US" altLang="ko-KR" sz="3600" b="1" dirty="0"/>
              <a:t>(30</a:t>
            </a:r>
            <a:r>
              <a:rPr lang="ko-KR" altLang="en-US" sz="3600" b="1" dirty="0"/>
              <a:t>분 단위 누적반복 환경관리</a:t>
            </a:r>
            <a:r>
              <a:rPr lang="en-US" altLang="ko-KR" sz="3600" b="1" dirty="0" smtClean="0"/>
              <a:t>)</a:t>
            </a:r>
            <a:r>
              <a:rPr lang="ko-KR" altLang="en-US" sz="3600" dirty="0"/>
              <a:t> </a:t>
            </a:r>
          </a:p>
          <a:p>
            <a:r>
              <a:rPr lang="ko-KR" altLang="en-US" sz="3600" b="1" dirty="0"/>
              <a:t>人</a:t>
            </a:r>
            <a:r>
              <a:rPr lang="en-US" altLang="ko-KR" sz="3600" b="1" dirty="0"/>
              <a:t>(30</a:t>
            </a:r>
            <a:r>
              <a:rPr lang="ko-KR" altLang="en-US" sz="3600" b="1" dirty="0"/>
              <a:t>분 단위 누적반복 학습자 습관관리</a:t>
            </a:r>
            <a:r>
              <a:rPr lang="en-US" altLang="ko-KR" sz="3600" b="1" dirty="0" smtClean="0"/>
              <a:t>)</a:t>
            </a:r>
            <a:r>
              <a:rPr lang="ko-KR" altLang="en-US" sz="3600" dirty="0"/>
              <a:t> 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b="1" u="sng" dirty="0" err="1" smtClean="0"/>
              <a:t>工품時</a:t>
            </a:r>
            <a:r>
              <a:rPr lang="ko-KR" altLang="en-US" b="1" u="sng" dirty="0" smtClean="0"/>
              <a:t> </a:t>
            </a:r>
            <a:r>
              <a:rPr lang="en-US" altLang="ko-KR" b="1" u="sng" dirty="0" smtClean="0"/>
              <a:t>30</a:t>
            </a:r>
            <a:r>
              <a:rPr lang="ko-KR" altLang="en-US" b="1" u="sng" dirty="0" smtClean="0"/>
              <a:t>분 누적반복 </a:t>
            </a:r>
            <a:r>
              <a:rPr lang="en-US" altLang="ko-KR" b="1" u="sng" dirty="0" smtClean="0"/>
              <a:t/>
            </a:r>
            <a:br>
              <a:rPr lang="en-US" altLang="ko-KR" b="1" u="sng" dirty="0" smtClean="0"/>
            </a:br>
            <a:r>
              <a:rPr lang="ko-KR" altLang="en-US" b="1" u="sng" dirty="0" smtClean="0"/>
              <a:t> </a:t>
            </a:r>
            <a:r>
              <a:rPr lang="ko-KR" altLang="en-US" b="1" u="sng" dirty="0" err="1" smtClean="0"/>
              <a:t>공계부</a:t>
            </a:r>
            <a:r>
              <a:rPr lang="en-US" altLang="ko-KR" b="1" u="sng" dirty="0" smtClean="0"/>
              <a:t>(</a:t>
            </a:r>
            <a:r>
              <a:rPr lang="ko-KR" altLang="en-US" b="1" u="sng" dirty="0" err="1" smtClean="0"/>
              <a:t>工計簿</a:t>
            </a:r>
            <a:r>
              <a:rPr lang="en-US" altLang="ko-KR" b="1" u="sng" dirty="0" smtClean="0"/>
              <a:t>) </a:t>
            </a:r>
            <a:r>
              <a:rPr lang="ko-KR" altLang="en-US" b="1" u="sng" dirty="0" smtClean="0"/>
              <a:t>작성법</a:t>
            </a:r>
            <a:endParaRPr lang="ko-KR" alt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3600" b="1" dirty="0" smtClean="0"/>
              <a:t>間</a:t>
            </a:r>
            <a:r>
              <a:rPr lang="en-US" altLang="ko-KR" sz="3600" b="1" dirty="0" smtClean="0"/>
              <a:t>(30</a:t>
            </a:r>
            <a:r>
              <a:rPr lang="ko-KR" altLang="en-US" sz="3600" b="1" dirty="0" smtClean="0"/>
              <a:t>분 단위 누적반복 선생님 </a:t>
            </a:r>
            <a:endParaRPr lang="en-US" altLang="ko-KR" sz="3600" b="1" dirty="0" smtClean="0"/>
          </a:p>
          <a:p>
            <a:r>
              <a:rPr lang="en-US" altLang="ko-KR" sz="3600" b="1" dirty="0" smtClean="0"/>
              <a:t> </a:t>
            </a:r>
            <a:r>
              <a:rPr lang="en-US" altLang="ko-KR" sz="3600" b="1" dirty="0" smtClean="0"/>
              <a:t>    </a:t>
            </a:r>
            <a:r>
              <a:rPr lang="ko-KR" altLang="en-US" sz="3600" b="1" dirty="0" smtClean="0"/>
              <a:t>양방향 </a:t>
            </a:r>
            <a:r>
              <a:rPr lang="ko-KR" altLang="en-US" sz="3600" b="1" dirty="0" smtClean="0"/>
              <a:t>학습</a:t>
            </a:r>
            <a:r>
              <a:rPr lang="en-US" altLang="ko-KR" sz="3600" b="1" dirty="0" smtClean="0"/>
              <a:t>,</a:t>
            </a:r>
            <a:r>
              <a:rPr lang="ko-KR" altLang="en-US" sz="3600" dirty="0" smtClean="0"/>
              <a:t> </a:t>
            </a:r>
          </a:p>
          <a:p>
            <a:r>
              <a:rPr lang="ko-KR" altLang="en-US" sz="3600" b="1" dirty="0" smtClean="0"/>
              <a:t>     </a:t>
            </a:r>
            <a:r>
              <a:rPr lang="en-US" altLang="ko-KR" sz="3600" b="1" dirty="0" smtClean="0"/>
              <a:t>30</a:t>
            </a:r>
            <a:r>
              <a:rPr lang="ko-KR" altLang="en-US" sz="3600" b="1" dirty="0" smtClean="0"/>
              <a:t>분 단위 누적반복 학습도구</a:t>
            </a:r>
            <a:r>
              <a:rPr lang="en-US" altLang="ko-KR" sz="3600" b="1" dirty="0" smtClean="0"/>
              <a:t>) </a:t>
            </a:r>
            <a:r>
              <a:rPr lang="ko-KR" altLang="en-US" sz="3600" dirty="0" smtClean="0"/>
              <a:t> </a:t>
            </a:r>
          </a:p>
          <a:p>
            <a:r>
              <a:rPr lang="en-US" altLang="ko-KR" sz="3600" b="1" dirty="0" smtClean="0"/>
              <a:t>3</a:t>
            </a:r>
            <a:r>
              <a:rPr lang="ko-KR" altLang="en-US" sz="3600" b="1" dirty="0" smtClean="0"/>
              <a:t>분야의 매일 누적 반복 </a:t>
            </a:r>
            <a:r>
              <a:rPr lang="ko-KR" altLang="en-US" sz="3600" dirty="0" smtClean="0"/>
              <a:t> </a:t>
            </a:r>
          </a:p>
          <a:p>
            <a:r>
              <a:rPr lang="ko-KR" altLang="en-US" sz="3600" b="1" dirty="0" smtClean="0"/>
              <a:t>단계적 간격회상 학습기록 </a:t>
            </a:r>
            <a:endParaRPr lang="en-US" altLang="ko-KR" sz="3600" b="1" dirty="0" smtClean="0"/>
          </a:p>
          <a:p>
            <a:r>
              <a:rPr lang="ko-KR" altLang="en-US" sz="3600" b="1" dirty="0" smtClean="0"/>
              <a:t>가계부입니다</a:t>
            </a:r>
            <a:r>
              <a:rPr lang="en-US" altLang="ko-KR" sz="3600" b="1" dirty="0" smtClean="0"/>
              <a:t>!</a:t>
            </a:r>
            <a:endParaRPr lang="ko-KR" altLang="en-US" sz="3600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u="sng" dirty="0" err="1" smtClean="0"/>
              <a:t>工품時</a:t>
            </a:r>
            <a:r>
              <a:rPr lang="ko-KR" altLang="en-US" u="sng" dirty="0" smtClean="0"/>
              <a:t> </a:t>
            </a:r>
            <a:r>
              <a:rPr lang="en-US" altLang="ko-KR" u="sng" dirty="0" smtClean="0"/>
              <a:t>30</a:t>
            </a:r>
            <a:r>
              <a:rPr lang="ko-KR" altLang="en-US" u="sng" dirty="0" smtClean="0"/>
              <a:t>분 누적반복 </a:t>
            </a:r>
            <a:r>
              <a:rPr lang="en-US" altLang="ko-KR" u="sng" dirty="0" smtClean="0"/>
              <a:t/>
            </a:r>
            <a:br>
              <a:rPr lang="en-US" altLang="ko-KR" u="sng" dirty="0" smtClean="0"/>
            </a:br>
            <a:r>
              <a:rPr lang="ko-KR" altLang="en-US" u="sng" dirty="0" smtClean="0"/>
              <a:t> </a:t>
            </a:r>
            <a:r>
              <a:rPr lang="ko-KR" altLang="en-US" u="sng" dirty="0" err="1" smtClean="0"/>
              <a:t>공계부</a:t>
            </a:r>
            <a:r>
              <a:rPr lang="en-US" altLang="ko-KR" u="sng" dirty="0" smtClean="0"/>
              <a:t>(</a:t>
            </a:r>
            <a:r>
              <a:rPr lang="ko-KR" altLang="en-US" u="sng" dirty="0" err="1" smtClean="0"/>
              <a:t>工計簿</a:t>
            </a:r>
            <a:r>
              <a:rPr lang="en-US" altLang="ko-KR" u="sng" dirty="0" smtClean="0"/>
              <a:t>) </a:t>
            </a:r>
            <a:r>
              <a:rPr lang="ko-KR" altLang="en-US" u="sng" dirty="0" smtClean="0"/>
              <a:t>작성법</a:t>
            </a:r>
            <a:endParaRPr lang="ko-KR" alt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/>
              <a:t>동기부여 </a:t>
            </a:r>
            <a:r>
              <a:rPr lang="ko-KR" altLang="en-US" dirty="0" smtClean="0"/>
              <a:t>기술</a:t>
            </a:r>
            <a:endParaRPr lang="en-US" altLang="ko-KR" dirty="0" smtClean="0"/>
          </a:p>
          <a:p>
            <a:r>
              <a:rPr lang="ko-KR" altLang="en-US" dirty="0">
                <a:hlinkClick r:id="rId2"/>
              </a:rPr>
              <a:t>성공적인 목표설정</a:t>
            </a:r>
            <a:r>
              <a:rPr lang="ko-KR" altLang="en-US" dirty="0"/>
              <a:t>       </a:t>
            </a:r>
            <a:r>
              <a:rPr lang="ko-KR" altLang="en-US" dirty="0">
                <a:hlinkClick r:id="rId3"/>
              </a:rPr>
              <a:t>자신감이 절반이다</a:t>
            </a:r>
            <a:r>
              <a:rPr lang="en-US" altLang="ko-KR" dirty="0">
                <a:hlinkClick r:id="rId3"/>
              </a:rPr>
              <a:t>.</a:t>
            </a:r>
            <a:r>
              <a:rPr lang="ko-KR" altLang="en-US" dirty="0"/>
              <a:t> 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  <a:r>
              <a:rPr lang="en-US" altLang="ko-KR" b="1" dirty="0">
                <a:hlinkClick r:id="rId4"/>
              </a:rPr>
              <a:t>[</a:t>
            </a:r>
            <a:r>
              <a:rPr lang="ko-KR" altLang="en-US" b="1" dirty="0">
                <a:hlinkClick r:id="rId4"/>
              </a:rPr>
              <a:t>공부 </a:t>
            </a:r>
            <a:r>
              <a:rPr lang="ko-KR" altLang="en-US" b="1" dirty="0" err="1">
                <a:hlinkClick r:id="rId4"/>
              </a:rPr>
              <a:t>멘토</a:t>
            </a:r>
            <a:r>
              <a:rPr lang="en-US" altLang="ko-KR" b="1" dirty="0">
                <a:hlinkClick r:id="rId4"/>
              </a:rPr>
              <a:t>] </a:t>
            </a:r>
            <a:r>
              <a:rPr lang="ko-KR" altLang="en-US" b="1" dirty="0">
                <a:hlinkClick r:id="rId4"/>
              </a:rPr>
              <a:t>세상의 모든 명언 모음</a:t>
            </a:r>
            <a:r>
              <a:rPr lang="ko-KR" altLang="en-US" dirty="0"/>
              <a:t> 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  <a:r>
              <a:rPr lang="ko-KR" altLang="en-US" dirty="0">
                <a:hlinkClick r:id="rId5"/>
              </a:rPr>
              <a:t>학습 매니지먼트 </a:t>
            </a:r>
            <a:r>
              <a:rPr lang="en-US" altLang="ko-KR" dirty="0">
                <a:hlinkClick r:id="rId5"/>
              </a:rPr>
              <a:t>- </a:t>
            </a:r>
            <a:r>
              <a:rPr lang="ko-KR" altLang="en-US" dirty="0" err="1">
                <a:hlinkClick r:id="rId5"/>
              </a:rPr>
              <a:t>에듀플렉스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  <a:r>
              <a:rPr lang="ko-KR" altLang="en-US" dirty="0">
                <a:hlinkClick r:id="rId6"/>
              </a:rPr>
              <a:t>아이디어 창출</a:t>
            </a:r>
            <a:r>
              <a:rPr lang="en-US" altLang="ko-KR" dirty="0">
                <a:hlinkClick r:id="rId6"/>
              </a:rPr>
              <a:t>5</a:t>
            </a:r>
            <a:r>
              <a:rPr lang="ko-KR" altLang="en-US" dirty="0">
                <a:hlinkClick r:id="rId6"/>
              </a:rPr>
              <a:t>단계</a:t>
            </a:r>
            <a:r>
              <a:rPr lang="ko-KR" altLang="en-US" dirty="0"/>
              <a:t>     </a:t>
            </a:r>
            <a:r>
              <a:rPr lang="en-US" altLang="ko-KR" dirty="0">
                <a:hlinkClick r:id="rId7"/>
              </a:rPr>
              <a:t>[</a:t>
            </a:r>
            <a:r>
              <a:rPr lang="ko-KR" altLang="en-US" dirty="0">
                <a:hlinkClick r:id="rId7"/>
              </a:rPr>
              <a:t>공부 </a:t>
            </a:r>
            <a:r>
              <a:rPr lang="ko-KR" altLang="en-US" dirty="0" err="1">
                <a:hlinkClick r:id="rId7"/>
              </a:rPr>
              <a:t>멘토</a:t>
            </a:r>
            <a:r>
              <a:rPr lang="en-US" altLang="ko-KR" dirty="0">
                <a:hlinkClick r:id="rId7"/>
              </a:rPr>
              <a:t>] </a:t>
            </a:r>
            <a:r>
              <a:rPr lang="ko-KR" altLang="en-US" dirty="0">
                <a:hlinkClick r:id="rId7"/>
              </a:rPr>
              <a:t>명언 </a:t>
            </a:r>
            <a:r>
              <a:rPr lang="en-US" altLang="ko-KR" dirty="0">
                <a:hlinkClick r:id="rId7"/>
              </a:rPr>
              <a:t>200</a:t>
            </a:r>
            <a:r>
              <a:rPr lang="ko-KR" altLang="en-US" dirty="0">
                <a:hlinkClick r:id="rId7"/>
              </a:rPr>
              <a:t>선</a:t>
            </a:r>
            <a:r>
              <a:rPr lang="ko-KR" altLang="en-US" dirty="0"/>
              <a:t> 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 err="1">
                <a:hlinkClick r:id="rId8"/>
              </a:rPr>
              <a:t>동기부여하면</a:t>
            </a:r>
            <a:r>
              <a:rPr lang="ko-KR" altLang="en-US" dirty="0">
                <a:hlinkClick r:id="rId8"/>
              </a:rPr>
              <a:t> 꼴지도 일류대학 갈 수 있다</a:t>
            </a:r>
            <a:r>
              <a:rPr lang="en-US" altLang="ko-KR" dirty="0">
                <a:hlinkClick r:id="rId8"/>
              </a:rPr>
              <a:t>.</a:t>
            </a:r>
            <a:r>
              <a:rPr lang="ko-KR" altLang="en-US" dirty="0"/>
              <a:t>  </a:t>
            </a:r>
          </a:p>
          <a:p>
            <a:endParaRPr lang="ko-KR" altLang="en-US" dirty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2200" dirty="0" smtClean="0"/>
              <a:t/>
            </a:r>
            <a:br>
              <a:rPr lang="en-US" altLang="ko-KR" sz="2200" dirty="0" smtClean="0"/>
            </a:br>
            <a:r>
              <a:rPr lang="en-US" altLang="ko-KR" sz="2200" dirty="0"/>
              <a:t/>
            </a:r>
            <a:br>
              <a:rPr lang="en-US" altLang="ko-KR" sz="2200" dirty="0"/>
            </a:br>
            <a:r>
              <a:rPr lang="ko-KR" altLang="en-US" sz="2200" dirty="0" err="1" smtClean="0"/>
              <a:t>감오행</a:t>
            </a:r>
            <a:r>
              <a:rPr lang="ko-KR" altLang="en-US" sz="2200" dirty="0" smtClean="0"/>
              <a:t> </a:t>
            </a:r>
            <a:r>
              <a:rPr lang="ko-KR" altLang="en-US" sz="2200" dirty="0"/>
              <a:t>사이버 학습법 도서관 카페 </a:t>
            </a:r>
            <a:r>
              <a:rPr lang="en-US" altLang="ko-KR" sz="2200" dirty="0"/>
              <a:t>http://cafe.daum.net/kohstudy </a:t>
            </a:r>
            <a:r>
              <a:rPr lang="en-US" altLang="ko-KR" sz="2200" dirty="0" smtClean="0"/>
              <a:t/>
            </a:r>
            <a:br>
              <a:rPr lang="en-US" altLang="ko-KR" sz="2200" dirty="0" smtClean="0"/>
            </a:br>
            <a:r>
              <a:rPr lang="ko-KR" altLang="en-US" sz="2200" dirty="0" smtClean="0"/>
              <a:t>초등중등고등 </a:t>
            </a:r>
            <a:r>
              <a:rPr lang="ko-KR" altLang="en-US" sz="2200" dirty="0"/>
              <a:t>학습법 </a:t>
            </a:r>
            <a:r>
              <a:rPr lang="ko-KR" altLang="en-US" sz="2200" dirty="0" err="1"/>
              <a:t>다이제스티브</a:t>
            </a:r>
            <a:r>
              <a:rPr lang="ko-KR" altLang="en-US" sz="2200" dirty="0"/>
              <a:t> 키워드 하이퍼링크 학습법</a:t>
            </a:r>
            <a:r>
              <a:rPr lang="ko-KR" altLang="en-US" dirty="0"/>
              <a:t> </a:t>
            </a:r>
            <a:br>
              <a:rPr lang="ko-KR" altLang="en-US" dirty="0"/>
            </a:b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3600" b="1" dirty="0" smtClean="0"/>
              <a:t>허무맹랑한 꿈 심어주는 </a:t>
            </a:r>
            <a:endParaRPr lang="en-US" altLang="ko-KR" sz="3600" b="1" dirty="0" smtClean="0"/>
          </a:p>
          <a:p>
            <a:r>
              <a:rPr lang="ko-KR" altLang="en-US" sz="3600" b="1" dirty="0" smtClean="0"/>
              <a:t> </a:t>
            </a:r>
            <a:r>
              <a:rPr lang="ko-KR" altLang="en-US" sz="3600" b="1" dirty="0" err="1" smtClean="0"/>
              <a:t>롤모델로</a:t>
            </a:r>
            <a:r>
              <a:rPr lang="ko-KR" altLang="en-US" sz="3600" b="1" dirty="0" smtClean="0"/>
              <a:t> 닭 쫓던 개 만들어 놓고서 </a:t>
            </a:r>
            <a:endParaRPr lang="ko-KR" altLang="en-US" sz="3600" dirty="0" smtClean="0"/>
          </a:p>
          <a:p>
            <a:r>
              <a:rPr lang="ko-KR" altLang="en-US" sz="3600" b="1" dirty="0" smtClean="0"/>
              <a:t>    시간</a:t>
            </a:r>
            <a:r>
              <a:rPr lang="en-US" altLang="ko-KR" sz="3600" b="1" dirty="0" smtClean="0"/>
              <a:t>,</a:t>
            </a:r>
            <a:r>
              <a:rPr lang="ko-KR" altLang="en-US" sz="3600" b="1" dirty="0" smtClean="0"/>
              <a:t>돈 낭비시키며 </a:t>
            </a:r>
            <a:endParaRPr lang="en-US" altLang="ko-KR" sz="3600" b="1" dirty="0" smtClean="0"/>
          </a:p>
          <a:p>
            <a:r>
              <a:rPr lang="ko-KR" altLang="en-US" sz="3600" b="1" dirty="0" err="1" smtClean="0"/>
              <a:t>학습포기자를</a:t>
            </a:r>
            <a:r>
              <a:rPr lang="ko-KR" altLang="en-US" sz="3600" b="1" dirty="0" smtClean="0"/>
              <a:t> </a:t>
            </a:r>
            <a:r>
              <a:rPr lang="ko-KR" altLang="en-US" sz="3600" b="1" dirty="0" err="1" smtClean="0"/>
              <a:t>확대재생산시키는</a:t>
            </a:r>
            <a:r>
              <a:rPr lang="ko-KR" altLang="en-US" sz="3600" b="1" dirty="0" smtClean="0"/>
              <a:t> </a:t>
            </a:r>
            <a:endParaRPr lang="ko-KR" altLang="en-US" sz="3600" dirty="0" smtClean="0"/>
          </a:p>
          <a:p>
            <a:r>
              <a:rPr lang="ko-KR" altLang="en-US" sz="3600" b="1" dirty="0" smtClean="0"/>
              <a:t>   </a:t>
            </a:r>
            <a:r>
              <a:rPr lang="ko-KR" altLang="en-US" sz="3600" b="1" dirty="0" err="1" smtClean="0"/>
              <a:t>쑈맨쉽</a:t>
            </a:r>
            <a:r>
              <a:rPr lang="ko-KR" altLang="en-US" sz="3600" b="1" dirty="0" smtClean="0"/>
              <a:t> 강한 </a:t>
            </a:r>
            <a:r>
              <a:rPr lang="ko-KR" altLang="en-US" sz="3600" b="1" dirty="0" err="1" smtClean="0"/>
              <a:t>인강</a:t>
            </a:r>
            <a:r>
              <a:rPr lang="ko-KR" altLang="en-US" sz="3600" b="1" dirty="0" smtClean="0"/>
              <a:t> 유명 강사 </a:t>
            </a:r>
            <a:endParaRPr lang="en-US" altLang="ko-KR" sz="3600" b="1" dirty="0" smtClean="0"/>
          </a:p>
          <a:p>
            <a:r>
              <a:rPr lang="ko-KR" altLang="en-US" sz="3600" b="1" dirty="0" smtClean="0"/>
              <a:t>     </a:t>
            </a:r>
            <a:r>
              <a:rPr lang="ko-KR" altLang="en-US" sz="3600" b="1" dirty="0" err="1" smtClean="0"/>
              <a:t>팬시대는</a:t>
            </a:r>
            <a:r>
              <a:rPr lang="ko-KR" altLang="en-US" sz="3600" b="1" dirty="0" smtClean="0"/>
              <a:t> 한 물 퇴물 갔습니까</a:t>
            </a:r>
            <a:r>
              <a:rPr lang="en-US" altLang="ko-KR" sz="3600" b="1" dirty="0" smtClean="0"/>
              <a:t>?</a:t>
            </a:r>
            <a:r>
              <a:rPr lang="ko-KR" altLang="en-US" dirty="0" smtClean="0"/>
              <a:t> 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序詩</a:t>
            </a:r>
            <a:endParaRPr lang="ko-KR" alt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동기부여 기술</a:t>
            </a:r>
            <a:endParaRPr lang="en-US" altLang="ko-KR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  <a:r>
              <a:rPr lang="ko-KR" altLang="en-US" dirty="0" smtClean="0">
                <a:hlinkClick r:id="rId2"/>
              </a:rPr>
              <a:t>혼자 공부해야 성적이 더 좋다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>
                <a:hlinkClick r:id="rId3"/>
              </a:rPr>
              <a:t>공부 잘하고 싶으면 학원부터 그만둬라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>
                <a:hlinkClick r:id="rId4"/>
              </a:rPr>
              <a:t>미래형 인재의 </a:t>
            </a:r>
            <a:r>
              <a:rPr lang="en-US" altLang="ko-KR" dirty="0" smtClean="0">
                <a:hlinkClick r:id="rId4"/>
              </a:rPr>
              <a:t>10</a:t>
            </a:r>
            <a:r>
              <a:rPr lang="ko-KR" altLang="en-US" dirty="0" smtClean="0">
                <a:hlinkClick r:id="rId4"/>
              </a:rPr>
              <a:t>가지 유형</a:t>
            </a:r>
            <a:r>
              <a:rPr lang="ko-KR" altLang="en-US" dirty="0" smtClean="0"/>
              <a:t> </a:t>
            </a:r>
          </a:p>
          <a:p>
            <a:r>
              <a:rPr lang="ko-KR" altLang="en-US" dirty="0" smtClean="0"/>
              <a:t> </a:t>
            </a:r>
          </a:p>
          <a:p>
            <a:r>
              <a:rPr lang="en-US" altLang="ko-KR" dirty="0" smtClean="0">
                <a:hlinkClick r:id="rId5"/>
              </a:rPr>
              <a:t>[</a:t>
            </a:r>
            <a:r>
              <a:rPr lang="ko-KR" altLang="en-US" dirty="0" smtClean="0">
                <a:hlinkClick r:id="rId5"/>
              </a:rPr>
              <a:t>공부 </a:t>
            </a:r>
            <a:r>
              <a:rPr lang="ko-KR" altLang="en-US" dirty="0" err="1" smtClean="0">
                <a:hlinkClick r:id="rId5"/>
              </a:rPr>
              <a:t>멘토</a:t>
            </a:r>
            <a:r>
              <a:rPr lang="en-US" altLang="ko-KR" dirty="0" smtClean="0">
                <a:hlinkClick r:id="rId5"/>
              </a:rPr>
              <a:t>] </a:t>
            </a:r>
            <a:r>
              <a:rPr lang="ko-KR" altLang="en-US" dirty="0" smtClean="0">
                <a:hlinkClick r:id="rId5"/>
              </a:rPr>
              <a:t>하버드 </a:t>
            </a:r>
            <a:r>
              <a:rPr lang="en-US" altLang="ko-KR" dirty="0" smtClean="0">
                <a:hlinkClick r:id="rId5"/>
              </a:rPr>
              <a:t>MBA</a:t>
            </a:r>
            <a:r>
              <a:rPr lang="ko-KR" altLang="en-US" dirty="0" smtClean="0">
                <a:hlinkClick r:id="rId5"/>
              </a:rPr>
              <a:t>학생들의 목표성취기술</a:t>
            </a:r>
            <a:r>
              <a:rPr lang="ko-KR" altLang="en-US" dirty="0" smtClean="0"/>
              <a:t>  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000" dirty="0" err="1" smtClean="0"/>
              <a:t>감오행</a:t>
            </a:r>
            <a:r>
              <a:rPr lang="ko-KR" altLang="en-US" sz="2000" dirty="0" smtClean="0"/>
              <a:t> 사이버 학습법 도서관 카페 </a:t>
            </a:r>
            <a:r>
              <a:rPr lang="en-US" altLang="ko-KR" sz="2000" dirty="0" smtClean="0"/>
              <a:t>http://cafe.daum.net/kohstudy </a:t>
            </a:r>
            <a:br>
              <a:rPr lang="en-US" altLang="ko-KR" sz="2000" dirty="0" smtClean="0"/>
            </a:br>
            <a:r>
              <a:rPr lang="ko-KR" altLang="en-US" sz="2000" dirty="0" smtClean="0"/>
              <a:t>초등중등고등 학습법 </a:t>
            </a:r>
            <a:r>
              <a:rPr lang="ko-KR" altLang="en-US" sz="2000" dirty="0" err="1" smtClean="0"/>
              <a:t>다이제스티브</a:t>
            </a:r>
            <a:r>
              <a:rPr lang="ko-KR" altLang="en-US" sz="2000" dirty="0" smtClean="0"/>
              <a:t> 키워드 하이퍼링크 학습법</a:t>
            </a:r>
            <a:endParaRPr lang="ko-KR" altLang="en-US" sz="20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/>
              <a:t>시간관리 </a:t>
            </a:r>
            <a:r>
              <a:rPr lang="ko-KR" altLang="en-US" dirty="0" smtClean="0"/>
              <a:t>기술</a:t>
            </a:r>
            <a:endParaRPr lang="en-US" altLang="ko-KR" dirty="0" smtClean="0"/>
          </a:p>
          <a:p>
            <a:r>
              <a:rPr lang="ko-KR" altLang="en-US" dirty="0">
                <a:hlinkClick r:id="rId2"/>
              </a:rPr>
              <a:t>성공적인 시간관리 교육법</a:t>
            </a:r>
            <a:r>
              <a:rPr lang="ko-KR" altLang="en-US" dirty="0"/>
              <a:t>         </a:t>
            </a:r>
            <a:r>
              <a:rPr lang="ko-KR" altLang="en-US" dirty="0">
                <a:hlinkClick r:id="rId3"/>
              </a:rPr>
              <a:t>시간 계획의 실제</a:t>
            </a:r>
            <a:r>
              <a:rPr lang="ko-KR" altLang="en-US" dirty="0"/>
              <a:t> 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>
                <a:hlinkClick r:id="rId4"/>
              </a:rPr>
              <a:t>성공적인 내신관리법</a:t>
            </a:r>
            <a:r>
              <a:rPr lang="ko-KR" altLang="en-US" dirty="0"/>
              <a:t>    </a:t>
            </a:r>
            <a:r>
              <a:rPr lang="ko-KR" altLang="en-US" dirty="0">
                <a:hlinkClick r:id="rId5"/>
              </a:rPr>
              <a:t>절대시간</a:t>
            </a:r>
            <a:r>
              <a:rPr lang="ko-KR" altLang="en-US" dirty="0"/>
              <a:t> 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 err="1">
                <a:hlinkClick r:id="rId6"/>
              </a:rPr>
              <a:t>노구치</a:t>
            </a:r>
            <a:r>
              <a:rPr lang="ko-KR" altLang="en-US" dirty="0">
                <a:hlinkClick r:id="rId6"/>
              </a:rPr>
              <a:t> </a:t>
            </a:r>
            <a:r>
              <a:rPr lang="ko-KR" altLang="en-US" dirty="0" err="1">
                <a:hlinkClick r:id="rId6"/>
              </a:rPr>
              <a:t>유키오</a:t>
            </a:r>
            <a:r>
              <a:rPr lang="ko-KR" altLang="en-US" dirty="0">
                <a:hlinkClick r:id="rId6"/>
              </a:rPr>
              <a:t> </a:t>
            </a:r>
            <a:r>
              <a:rPr lang="en-US" altLang="ko-KR" dirty="0">
                <a:hlinkClick r:id="rId6"/>
              </a:rPr>
              <a:t>&lt;</a:t>
            </a:r>
            <a:r>
              <a:rPr lang="ko-KR" altLang="en-US" dirty="0" err="1">
                <a:hlinkClick r:id="rId6"/>
              </a:rPr>
              <a:t>초학습법</a:t>
            </a:r>
            <a:r>
              <a:rPr lang="en-US" altLang="ko-KR" dirty="0">
                <a:hlinkClick r:id="rId6"/>
              </a:rPr>
              <a:t>&gt;</a:t>
            </a:r>
            <a:r>
              <a:rPr lang="ko-KR" altLang="en-US" dirty="0"/>
              <a:t> 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  <a:r>
              <a:rPr lang="ko-KR" altLang="en-US" dirty="0">
                <a:hlinkClick r:id="rId7"/>
              </a:rPr>
              <a:t>창조력배양 </a:t>
            </a:r>
            <a:r>
              <a:rPr lang="en-US" altLang="ko-KR" dirty="0">
                <a:hlinkClick r:id="rId7"/>
              </a:rPr>
              <a:t>9</a:t>
            </a:r>
            <a:r>
              <a:rPr lang="ko-KR" altLang="en-US" dirty="0">
                <a:hlinkClick r:id="rId7"/>
              </a:rPr>
              <a:t>비법 </a:t>
            </a:r>
            <a:r>
              <a:rPr lang="en-US" altLang="ko-KR" dirty="0">
                <a:hlinkClick r:id="rId7"/>
              </a:rPr>
              <a:t>- </a:t>
            </a:r>
            <a:r>
              <a:rPr lang="ko-KR" altLang="en-US" dirty="0" err="1">
                <a:hlinkClick r:id="rId7"/>
              </a:rPr>
              <a:t>알렉산더</a:t>
            </a:r>
            <a:r>
              <a:rPr lang="ko-KR" altLang="en-US" dirty="0">
                <a:hlinkClick r:id="rId7"/>
              </a:rPr>
              <a:t> </a:t>
            </a:r>
            <a:r>
              <a:rPr lang="ko-KR" altLang="en-US" dirty="0" err="1">
                <a:hlinkClick r:id="rId7"/>
              </a:rPr>
              <a:t>하이암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dirty="0" err="1">
                <a:hlinkClick r:id="rId8"/>
              </a:rPr>
              <a:t>공부잘하는</a:t>
            </a:r>
            <a:r>
              <a:rPr lang="ko-KR" altLang="en-US" dirty="0">
                <a:hlinkClick r:id="rId8"/>
              </a:rPr>
              <a:t> 비결</a:t>
            </a:r>
            <a:r>
              <a:rPr lang="en-US" altLang="ko-KR" dirty="0">
                <a:hlinkClick r:id="rId8"/>
              </a:rPr>
              <a:t>-</a:t>
            </a:r>
            <a:r>
              <a:rPr lang="ko-KR" altLang="en-US" dirty="0">
                <a:hlinkClick r:id="rId8"/>
              </a:rPr>
              <a:t>시간 관리</a:t>
            </a:r>
            <a:r>
              <a:rPr lang="ko-KR" altLang="en-US" dirty="0"/>
              <a:t>       </a:t>
            </a:r>
            <a:r>
              <a:rPr lang="ko-KR" altLang="en-US" dirty="0">
                <a:hlinkClick r:id="rId9"/>
              </a:rPr>
              <a:t>공부의 템포조절</a:t>
            </a:r>
            <a:r>
              <a:rPr lang="ko-KR" altLang="en-US" dirty="0"/>
              <a:t>  </a:t>
            </a:r>
          </a:p>
          <a:p>
            <a:r>
              <a:rPr lang="ko-KR" altLang="en-US" dirty="0" smtClean="0"/>
              <a:t> 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000" dirty="0" err="1" smtClean="0"/>
              <a:t>감오행</a:t>
            </a:r>
            <a:r>
              <a:rPr lang="ko-KR" altLang="en-US" sz="2000" dirty="0" smtClean="0"/>
              <a:t> 사이버 학습법 도서관 카페 </a:t>
            </a:r>
            <a:r>
              <a:rPr lang="en-US" altLang="ko-KR" sz="2000" dirty="0" smtClean="0"/>
              <a:t>http://cafe.daum.net/kohstudy </a:t>
            </a:r>
            <a:br>
              <a:rPr lang="en-US" altLang="ko-KR" sz="2000" dirty="0" smtClean="0"/>
            </a:br>
            <a:r>
              <a:rPr lang="ko-KR" altLang="en-US" sz="2000" dirty="0" smtClean="0"/>
              <a:t>초등중등고등 학습법 </a:t>
            </a:r>
            <a:r>
              <a:rPr lang="ko-KR" altLang="en-US" sz="2000" dirty="0" err="1" smtClean="0"/>
              <a:t>다이제스티브</a:t>
            </a:r>
            <a:r>
              <a:rPr lang="ko-KR" altLang="en-US" sz="2000" dirty="0" smtClean="0"/>
              <a:t> 키워드 하이퍼링크 학습법</a:t>
            </a:r>
            <a:endParaRPr lang="ko-KR" altLang="en-US" sz="20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시간관리 기술</a:t>
            </a:r>
            <a:endParaRPr lang="en-US" altLang="ko-KR" dirty="0" smtClean="0"/>
          </a:p>
          <a:p>
            <a:r>
              <a:rPr lang="ko-KR" altLang="en-US" dirty="0" smtClean="0"/>
              <a:t> </a:t>
            </a:r>
          </a:p>
          <a:p>
            <a:r>
              <a:rPr lang="en-US" altLang="ko-KR" dirty="0" smtClean="0">
                <a:hlinkClick r:id="rId2"/>
              </a:rPr>
              <a:t>[</a:t>
            </a:r>
            <a:r>
              <a:rPr lang="ko-KR" altLang="en-US" dirty="0" smtClean="0">
                <a:hlinkClick r:id="rId2"/>
              </a:rPr>
              <a:t>공부 </a:t>
            </a:r>
            <a:r>
              <a:rPr lang="ko-KR" altLang="en-US" dirty="0" err="1" smtClean="0">
                <a:hlinkClick r:id="rId2"/>
              </a:rPr>
              <a:t>멘토</a:t>
            </a:r>
            <a:r>
              <a:rPr lang="en-US" altLang="ko-KR" dirty="0" smtClean="0">
                <a:hlinkClick r:id="rId2"/>
              </a:rPr>
              <a:t>] </a:t>
            </a:r>
            <a:r>
              <a:rPr lang="ko-KR" altLang="en-US" dirty="0" smtClean="0">
                <a:hlinkClick r:id="rId2"/>
              </a:rPr>
              <a:t>요란한 ‘</a:t>
            </a:r>
            <a:r>
              <a:rPr lang="ko-KR" altLang="en-US" dirty="0" err="1" smtClean="0">
                <a:hlinkClick r:id="rId2"/>
              </a:rPr>
              <a:t>공부법</a:t>
            </a:r>
            <a:r>
              <a:rPr lang="ko-KR" altLang="en-US" dirty="0" smtClean="0">
                <a:hlinkClick r:id="rId2"/>
              </a:rPr>
              <a:t> 책’ 읽어보니 ‘</a:t>
            </a:r>
            <a:r>
              <a:rPr lang="ko-KR" altLang="en-US" dirty="0" err="1" smtClean="0">
                <a:hlinkClick r:id="rId2"/>
              </a:rPr>
              <a:t>빈수레</a:t>
            </a:r>
            <a:r>
              <a:rPr lang="ko-KR" altLang="en-US" dirty="0" smtClean="0">
                <a:hlinkClick r:id="rId2"/>
              </a:rPr>
              <a:t>’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  <a:r>
              <a:rPr lang="en-US" altLang="ko-KR" dirty="0" smtClean="0">
                <a:hlinkClick r:id="rId3"/>
              </a:rPr>
              <a:t>[</a:t>
            </a:r>
            <a:r>
              <a:rPr lang="ko-KR" altLang="en-US" dirty="0" smtClean="0">
                <a:hlinkClick r:id="rId3"/>
              </a:rPr>
              <a:t>공부 </a:t>
            </a:r>
            <a:r>
              <a:rPr lang="ko-KR" altLang="en-US" dirty="0" err="1" smtClean="0">
                <a:hlinkClick r:id="rId3"/>
              </a:rPr>
              <a:t>멘토</a:t>
            </a:r>
            <a:r>
              <a:rPr lang="en-US" altLang="ko-KR" dirty="0" smtClean="0">
                <a:hlinkClick r:id="rId3"/>
              </a:rPr>
              <a:t>] </a:t>
            </a:r>
            <a:r>
              <a:rPr lang="ko-KR" altLang="en-US" dirty="0" smtClean="0">
                <a:hlinkClick r:id="rId3"/>
              </a:rPr>
              <a:t>예습</a:t>
            </a:r>
            <a:r>
              <a:rPr lang="en-US" altLang="ko-KR" dirty="0" smtClean="0">
                <a:hlinkClick r:id="rId3"/>
              </a:rPr>
              <a:t>, </a:t>
            </a:r>
            <a:r>
              <a:rPr lang="ko-KR" altLang="en-US" dirty="0" smtClean="0">
                <a:hlinkClick r:id="rId3"/>
              </a:rPr>
              <a:t>수업</a:t>
            </a:r>
            <a:r>
              <a:rPr lang="en-US" altLang="ko-KR" dirty="0" smtClean="0">
                <a:hlinkClick r:id="rId3"/>
              </a:rPr>
              <a:t>, </a:t>
            </a:r>
            <a:r>
              <a:rPr lang="ko-KR" altLang="en-US" dirty="0" smtClean="0">
                <a:hlinkClick r:id="rId3"/>
              </a:rPr>
              <a:t>복습</a:t>
            </a:r>
            <a:r>
              <a:rPr lang="ko-KR" altLang="en-US" dirty="0" smtClean="0"/>
              <a:t> </a:t>
            </a:r>
          </a:p>
          <a:p>
            <a:r>
              <a:rPr lang="ko-KR" altLang="en-US" dirty="0" smtClean="0"/>
              <a:t> </a:t>
            </a:r>
          </a:p>
          <a:p>
            <a:r>
              <a:rPr lang="en-US" altLang="ko-KR" dirty="0" smtClean="0">
                <a:hlinkClick r:id="rId4"/>
              </a:rPr>
              <a:t>[</a:t>
            </a:r>
            <a:r>
              <a:rPr lang="ko-KR" altLang="en-US" dirty="0" smtClean="0">
                <a:hlinkClick r:id="rId4"/>
              </a:rPr>
              <a:t>공부 </a:t>
            </a:r>
            <a:r>
              <a:rPr lang="ko-KR" altLang="en-US" dirty="0" err="1" smtClean="0">
                <a:hlinkClick r:id="rId4"/>
              </a:rPr>
              <a:t>멘토</a:t>
            </a:r>
            <a:r>
              <a:rPr lang="en-US" altLang="ko-KR" dirty="0" smtClean="0">
                <a:hlinkClick r:id="rId4"/>
              </a:rPr>
              <a:t>] </a:t>
            </a:r>
            <a:r>
              <a:rPr lang="ko-KR" altLang="en-US" dirty="0" smtClean="0">
                <a:hlinkClick r:id="rId4"/>
              </a:rPr>
              <a:t>서울대 박상웅의 계획 세우기</a:t>
            </a:r>
            <a:r>
              <a:rPr lang="ko-KR" altLang="en-US" dirty="0" smtClean="0"/>
              <a:t> </a:t>
            </a:r>
          </a:p>
          <a:p>
            <a:r>
              <a:rPr lang="ko-KR" altLang="en-US" dirty="0" smtClean="0"/>
              <a:t> </a:t>
            </a:r>
          </a:p>
          <a:p>
            <a:r>
              <a:rPr lang="en-US" altLang="ko-KR" dirty="0" smtClean="0">
                <a:hlinkClick r:id="rId5"/>
              </a:rPr>
              <a:t>[</a:t>
            </a:r>
            <a:r>
              <a:rPr lang="ko-KR" altLang="en-US" dirty="0" smtClean="0">
                <a:hlinkClick r:id="rId5"/>
              </a:rPr>
              <a:t>공부 </a:t>
            </a:r>
            <a:r>
              <a:rPr lang="ko-KR" altLang="en-US" dirty="0" err="1" smtClean="0">
                <a:hlinkClick r:id="rId5"/>
              </a:rPr>
              <a:t>멘토</a:t>
            </a:r>
            <a:r>
              <a:rPr lang="en-US" altLang="ko-KR" dirty="0" smtClean="0">
                <a:hlinkClick r:id="rId5"/>
              </a:rPr>
              <a:t>] </a:t>
            </a:r>
            <a:r>
              <a:rPr lang="ko-KR" altLang="en-US" dirty="0" smtClean="0">
                <a:hlinkClick r:id="rId5"/>
              </a:rPr>
              <a:t>공부시간 활용방법</a:t>
            </a:r>
            <a:r>
              <a:rPr lang="ko-KR" altLang="en-US" dirty="0" smtClean="0"/>
              <a:t> </a:t>
            </a:r>
          </a:p>
          <a:p>
            <a:r>
              <a:rPr lang="ko-KR" altLang="en-US" dirty="0" smtClean="0"/>
              <a:t> </a:t>
            </a:r>
          </a:p>
          <a:p>
            <a:r>
              <a:rPr lang="en-US" altLang="ko-KR" dirty="0" smtClean="0">
                <a:hlinkClick r:id="rId6"/>
              </a:rPr>
              <a:t>1</a:t>
            </a:r>
            <a:r>
              <a:rPr lang="ko-KR" altLang="en-US" dirty="0" smtClean="0">
                <a:hlinkClick r:id="rId6"/>
              </a:rPr>
              <a:t>등급 필수조건 </a:t>
            </a:r>
            <a:r>
              <a:rPr lang="en-US" altLang="ko-KR" dirty="0" smtClean="0">
                <a:hlinkClick r:id="rId6"/>
              </a:rPr>
              <a:t>1 - 5</a:t>
            </a:r>
            <a:r>
              <a:rPr lang="ko-KR" altLang="en-US" dirty="0" smtClean="0">
                <a:hlinkClick r:id="rId6"/>
              </a:rPr>
              <a:t>단계 반복학습법</a:t>
            </a:r>
            <a:r>
              <a:rPr lang="ko-KR" altLang="en-US" dirty="0" smtClean="0"/>
              <a:t>  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000" dirty="0" err="1" smtClean="0"/>
              <a:t>감오행</a:t>
            </a:r>
            <a:r>
              <a:rPr lang="ko-KR" altLang="en-US" sz="2000" dirty="0" smtClean="0"/>
              <a:t> 사이버 학습법 도서관 카페 </a:t>
            </a:r>
            <a:r>
              <a:rPr lang="en-US" altLang="ko-KR" sz="2000" dirty="0" smtClean="0"/>
              <a:t>http://cafe.daum.net/kohstudy </a:t>
            </a:r>
            <a:br>
              <a:rPr lang="en-US" altLang="ko-KR" sz="2000" dirty="0" smtClean="0"/>
            </a:br>
            <a:r>
              <a:rPr lang="ko-KR" altLang="en-US" sz="2000" dirty="0" smtClean="0"/>
              <a:t>초등중등고등 학습법 </a:t>
            </a:r>
            <a:r>
              <a:rPr lang="ko-KR" altLang="en-US" sz="2000" dirty="0" err="1" smtClean="0"/>
              <a:t>다이제스티브</a:t>
            </a:r>
            <a:r>
              <a:rPr lang="ko-KR" altLang="en-US" sz="2000" dirty="0" smtClean="0"/>
              <a:t> 키워드 하이퍼링크 학습법</a:t>
            </a:r>
            <a:endParaRPr lang="ko-KR" altLang="en-US" sz="20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/>
              <a:t>노트 정리 논술 </a:t>
            </a:r>
            <a:r>
              <a:rPr lang="ko-KR" altLang="en-US" dirty="0" smtClean="0"/>
              <a:t>기술</a:t>
            </a:r>
            <a:endParaRPr lang="en-US" altLang="ko-KR" dirty="0" smtClean="0"/>
          </a:p>
          <a:p>
            <a:r>
              <a:rPr lang="ko-KR" altLang="en-US" dirty="0">
                <a:hlinkClick r:id="rId2"/>
              </a:rPr>
              <a:t>노트필기 방법</a:t>
            </a:r>
            <a:r>
              <a:rPr lang="ko-KR" altLang="en-US" dirty="0"/>
              <a:t>    </a:t>
            </a:r>
            <a:r>
              <a:rPr lang="ko-KR" altLang="en-US" dirty="0">
                <a:hlinkClick r:id="rId3"/>
              </a:rPr>
              <a:t>논술에 익숙한 학생</a:t>
            </a:r>
            <a:r>
              <a:rPr lang="ko-KR" altLang="en-US" dirty="0"/>
              <a:t> 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>
                <a:hlinkClick r:id="rId4"/>
              </a:rPr>
              <a:t>논술공부 어떻게 할 것인가 </a:t>
            </a:r>
            <a:r>
              <a:rPr lang="en-US" altLang="ko-KR" dirty="0">
                <a:hlinkClick r:id="rId4"/>
              </a:rPr>
              <a:t>- 1</a:t>
            </a:r>
            <a:r>
              <a:rPr lang="ko-KR" altLang="en-US" dirty="0"/>
              <a:t> 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>
                <a:hlinkClick r:id="rId5"/>
              </a:rPr>
              <a:t>논술공부 어떻게 할 것인가 </a:t>
            </a:r>
            <a:r>
              <a:rPr lang="en-US" altLang="ko-KR" dirty="0">
                <a:hlinkClick r:id="rId5"/>
              </a:rPr>
              <a:t>- 2</a:t>
            </a:r>
            <a:r>
              <a:rPr lang="ko-KR" altLang="en-US" dirty="0"/>
              <a:t> 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>
                <a:hlinkClick r:id="rId6"/>
              </a:rPr>
              <a:t>글을 써본 경험이 있는 학생을 위한 논술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dirty="0">
                <a:hlinkClick r:id="rId7"/>
              </a:rPr>
              <a:t>논술은 고</a:t>
            </a:r>
            <a:r>
              <a:rPr lang="en-US" altLang="ko-KR" dirty="0">
                <a:hlinkClick r:id="rId7"/>
              </a:rPr>
              <a:t>2 </a:t>
            </a:r>
            <a:r>
              <a:rPr lang="ko-KR" altLang="en-US" dirty="0">
                <a:hlinkClick r:id="rId7"/>
              </a:rPr>
              <a:t>겨울방학부터</a:t>
            </a:r>
            <a:r>
              <a:rPr lang="ko-KR" altLang="en-US" dirty="0"/>
              <a:t>       </a:t>
            </a:r>
            <a:r>
              <a:rPr lang="ko-KR" altLang="en-US" dirty="0">
                <a:hlinkClick r:id="rId8"/>
              </a:rPr>
              <a:t>논술 앞질러 가기</a:t>
            </a:r>
            <a:r>
              <a:rPr lang="ko-KR" altLang="en-US" dirty="0"/>
              <a:t>  </a:t>
            </a:r>
          </a:p>
          <a:p>
            <a:endParaRPr lang="ko-KR" altLang="en-US" dirty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000" dirty="0" err="1" smtClean="0"/>
              <a:t>감오행</a:t>
            </a:r>
            <a:r>
              <a:rPr lang="ko-KR" altLang="en-US" sz="2000" dirty="0" smtClean="0"/>
              <a:t> 사이버 학습법 도서관 카페 </a:t>
            </a:r>
            <a:r>
              <a:rPr lang="en-US" altLang="ko-KR" sz="2000" dirty="0" smtClean="0"/>
              <a:t>http://cafe.daum.net/kohstudy </a:t>
            </a:r>
            <a:br>
              <a:rPr lang="en-US" altLang="ko-KR" sz="2000" dirty="0" smtClean="0"/>
            </a:br>
            <a:r>
              <a:rPr lang="ko-KR" altLang="en-US" sz="2000" dirty="0" smtClean="0"/>
              <a:t>초등중등고등 학습법 </a:t>
            </a:r>
            <a:r>
              <a:rPr lang="ko-KR" altLang="en-US" sz="2000" dirty="0" err="1" smtClean="0"/>
              <a:t>다이제스티브</a:t>
            </a:r>
            <a:r>
              <a:rPr lang="ko-KR" altLang="en-US" sz="2000" dirty="0" smtClean="0"/>
              <a:t> 키워드 하이퍼링크 학습법</a:t>
            </a:r>
            <a:endParaRPr lang="ko-KR" altLang="en-US" sz="20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노트 정리 논술 기술</a:t>
            </a:r>
            <a:endParaRPr lang="en-US" altLang="ko-KR" dirty="0" smtClean="0"/>
          </a:p>
          <a:p>
            <a:r>
              <a:rPr lang="en-US" altLang="ko-KR" dirty="0" smtClean="0">
                <a:hlinkClick r:id="rId2"/>
              </a:rPr>
              <a:t>[</a:t>
            </a:r>
            <a:r>
              <a:rPr lang="ko-KR" altLang="en-US" dirty="0" smtClean="0">
                <a:hlinkClick r:id="rId2"/>
              </a:rPr>
              <a:t>공부 </a:t>
            </a:r>
            <a:r>
              <a:rPr lang="ko-KR" altLang="en-US" dirty="0" err="1" smtClean="0">
                <a:hlinkClick r:id="rId2"/>
              </a:rPr>
              <a:t>멘토</a:t>
            </a:r>
            <a:r>
              <a:rPr lang="en-US" altLang="ko-KR" dirty="0" smtClean="0">
                <a:hlinkClick r:id="rId2"/>
              </a:rPr>
              <a:t>] </a:t>
            </a:r>
            <a:r>
              <a:rPr lang="ko-KR" altLang="en-US" dirty="0" smtClean="0">
                <a:hlinkClick r:id="rId2"/>
              </a:rPr>
              <a:t>노트정리만 잘해도 </a:t>
            </a:r>
            <a:r>
              <a:rPr lang="ko-KR" altLang="en-US" dirty="0" err="1" smtClean="0">
                <a:hlinkClick r:id="rId2"/>
              </a:rPr>
              <a:t>공부잘할수</a:t>
            </a:r>
            <a:r>
              <a:rPr lang="ko-KR" altLang="en-US" dirty="0" smtClean="0">
                <a:hlinkClick r:id="rId2"/>
              </a:rPr>
              <a:t> 있다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en-US" altLang="ko-KR" dirty="0" smtClean="0">
                <a:hlinkClick r:id="rId3"/>
              </a:rPr>
              <a:t>[</a:t>
            </a:r>
            <a:r>
              <a:rPr lang="ko-KR" altLang="en-US" dirty="0" smtClean="0">
                <a:hlinkClick r:id="rId3"/>
              </a:rPr>
              <a:t>공부 </a:t>
            </a:r>
            <a:r>
              <a:rPr lang="ko-KR" altLang="en-US" dirty="0" err="1" smtClean="0">
                <a:hlinkClick r:id="rId3"/>
              </a:rPr>
              <a:t>멘토</a:t>
            </a:r>
            <a:r>
              <a:rPr lang="en-US" altLang="ko-KR" dirty="0" smtClean="0">
                <a:hlinkClick r:id="rId3"/>
              </a:rPr>
              <a:t>] </a:t>
            </a:r>
            <a:r>
              <a:rPr lang="ko-KR" altLang="en-US" dirty="0" smtClean="0">
                <a:hlinkClick r:id="rId3"/>
              </a:rPr>
              <a:t>공부 잘 할 수 있는 노트 정리 방법</a:t>
            </a:r>
            <a:r>
              <a:rPr lang="ko-KR" altLang="en-US" dirty="0" smtClean="0"/>
              <a:t> 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  <a:r>
              <a:rPr lang="en-US" altLang="ko-KR" dirty="0" smtClean="0">
                <a:hlinkClick r:id="rId4"/>
              </a:rPr>
              <a:t>[</a:t>
            </a:r>
            <a:r>
              <a:rPr lang="ko-KR" altLang="en-US" dirty="0" smtClean="0">
                <a:hlinkClick r:id="rId4"/>
              </a:rPr>
              <a:t>공부 </a:t>
            </a:r>
            <a:r>
              <a:rPr lang="ko-KR" altLang="en-US" dirty="0" err="1" smtClean="0">
                <a:hlinkClick r:id="rId4"/>
              </a:rPr>
              <a:t>멘토</a:t>
            </a:r>
            <a:r>
              <a:rPr lang="en-US" altLang="ko-KR" dirty="0" smtClean="0">
                <a:hlinkClick r:id="rId4"/>
              </a:rPr>
              <a:t>] </a:t>
            </a:r>
            <a:r>
              <a:rPr lang="ko-KR" altLang="en-US" dirty="0" smtClean="0">
                <a:hlinkClick r:id="rId4"/>
              </a:rPr>
              <a:t>노트 정리 기술</a:t>
            </a:r>
            <a:r>
              <a:rPr lang="ko-KR" altLang="en-US" dirty="0" smtClean="0"/>
              <a:t>   </a:t>
            </a:r>
            <a:r>
              <a:rPr lang="en-US" altLang="ko-KR" dirty="0" smtClean="0">
                <a:hlinkClick r:id="rId5"/>
              </a:rPr>
              <a:t>[</a:t>
            </a:r>
            <a:r>
              <a:rPr lang="ko-KR" altLang="en-US" dirty="0" smtClean="0">
                <a:hlinkClick r:id="rId5"/>
              </a:rPr>
              <a:t>공부 </a:t>
            </a:r>
            <a:r>
              <a:rPr lang="ko-KR" altLang="en-US" dirty="0" err="1" smtClean="0">
                <a:hlinkClick r:id="rId5"/>
              </a:rPr>
              <a:t>멘토</a:t>
            </a:r>
            <a:r>
              <a:rPr lang="en-US" altLang="ko-KR" dirty="0" smtClean="0">
                <a:hlinkClick r:id="rId5"/>
              </a:rPr>
              <a:t>] </a:t>
            </a:r>
            <a:r>
              <a:rPr lang="ko-KR" altLang="en-US" dirty="0" smtClean="0">
                <a:hlinkClick r:id="rId5"/>
              </a:rPr>
              <a:t>노트 정리 방법</a:t>
            </a:r>
            <a:r>
              <a:rPr lang="ko-KR" altLang="en-US" dirty="0" smtClean="0"/>
              <a:t> 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  <a:r>
              <a:rPr lang="en-US" altLang="ko-KR" dirty="0" smtClean="0">
                <a:hlinkClick r:id="rId6"/>
              </a:rPr>
              <a:t>[</a:t>
            </a:r>
            <a:r>
              <a:rPr lang="ko-KR" altLang="en-US" dirty="0" smtClean="0">
                <a:hlinkClick r:id="rId6"/>
              </a:rPr>
              <a:t>공부 </a:t>
            </a:r>
            <a:r>
              <a:rPr lang="ko-KR" altLang="en-US" dirty="0" err="1" smtClean="0">
                <a:hlinkClick r:id="rId6"/>
              </a:rPr>
              <a:t>멘토</a:t>
            </a:r>
            <a:r>
              <a:rPr lang="en-US" altLang="ko-KR" dirty="0" smtClean="0">
                <a:hlinkClick r:id="rId6"/>
              </a:rPr>
              <a:t>] </a:t>
            </a:r>
            <a:r>
              <a:rPr lang="ko-KR" altLang="en-US" dirty="0" smtClean="0">
                <a:hlinkClick r:id="rId6"/>
              </a:rPr>
              <a:t>주요 과목 노트 </a:t>
            </a:r>
            <a:r>
              <a:rPr lang="ko-KR" altLang="en-US" dirty="0" err="1" smtClean="0">
                <a:hlinkClick r:id="rId6"/>
              </a:rPr>
              <a:t>필기법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  <a:r>
              <a:rPr lang="en-US" altLang="ko-KR" dirty="0" smtClean="0">
                <a:hlinkClick r:id="rId7"/>
              </a:rPr>
              <a:t>[</a:t>
            </a:r>
            <a:r>
              <a:rPr lang="ko-KR" altLang="en-US" dirty="0" smtClean="0">
                <a:hlinkClick r:id="rId7"/>
              </a:rPr>
              <a:t>공부 </a:t>
            </a:r>
            <a:r>
              <a:rPr lang="ko-KR" altLang="en-US" dirty="0" err="1" smtClean="0">
                <a:hlinkClick r:id="rId7"/>
              </a:rPr>
              <a:t>멘토</a:t>
            </a:r>
            <a:r>
              <a:rPr lang="en-US" altLang="ko-KR" dirty="0" smtClean="0">
                <a:hlinkClick r:id="rId7"/>
              </a:rPr>
              <a:t>] </a:t>
            </a:r>
            <a:r>
              <a:rPr lang="ko-KR" altLang="en-US" dirty="0" smtClean="0">
                <a:hlinkClick r:id="rId7"/>
              </a:rPr>
              <a:t>효과적인 노트 필기 법</a:t>
            </a:r>
            <a:r>
              <a:rPr lang="ko-KR" altLang="en-US" dirty="0" smtClean="0"/>
              <a:t> 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000" dirty="0" err="1" smtClean="0"/>
              <a:t>감오행</a:t>
            </a:r>
            <a:r>
              <a:rPr lang="ko-KR" altLang="en-US" sz="2000" dirty="0" smtClean="0"/>
              <a:t> 사이버 학습법 도서관 카페 </a:t>
            </a:r>
            <a:r>
              <a:rPr lang="en-US" altLang="ko-KR" sz="2000" dirty="0" smtClean="0"/>
              <a:t>http://cafe.daum.net/kohstudy </a:t>
            </a:r>
            <a:br>
              <a:rPr lang="en-US" altLang="ko-KR" sz="2000" dirty="0" smtClean="0"/>
            </a:br>
            <a:r>
              <a:rPr lang="ko-KR" altLang="en-US" sz="2000" dirty="0" smtClean="0"/>
              <a:t>초등중등고등 학습법 </a:t>
            </a:r>
            <a:r>
              <a:rPr lang="ko-KR" altLang="en-US" sz="2000" dirty="0" err="1" smtClean="0"/>
              <a:t>다이제스티브</a:t>
            </a:r>
            <a:r>
              <a:rPr lang="ko-KR" altLang="en-US" sz="2000" dirty="0" smtClean="0"/>
              <a:t> 키워드 하이퍼링크 학습법</a:t>
            </a:r>
            <a:endParaRPr lang="ko-KR" altLang="en-US" sz="20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/>
              <a:t>이해 공부 </a:t>
            </a:r>
            <a:r>
              <a:rPr lang="ko-KR" altLang="en-US" dirty="0" smtClean="0"/>
              <a:t>기술</a:t>
            </a:r>
            <a:endParaRPr lang="ko-KR" altLang="en-US" dirty="0"/>
          </a:p>
          <a:p>
            <a:r>
              <a:rPr lang="ko-KR" altLang="en-US" dirty="0">
                <a:hlinkClick r:id="rId2"/>
              </a:rPr>
              <a:t>공부 잘하는 방법</a:t>
            </a:r>
            <a:r>
              <a:rPr lang="ko-KR" altLang="en-US" dirty="0"/>
              <a:t>        </a:t>
            </a:r>
            <a:r>
              <a:rPr lang="ko-KR" altLang="en-US" dirty="0">
                <a:hlinkClick r:id="rId3"/>
              </a:rPr>
              <a:t>수능의 실체를 잡아라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en-US" altLang="ko-KR" dirty="0">
                <a:hlinkClick r:id="rId4"/>
              </a:rPr>
              <a:t>[</a:t>
            </a:r>
            <a:r>
              <a:rPr lang="ko-KR" altLang="en-US" dirty="0">
                <a:hlinkClick r:id="rId4"/>
              </a:rPr>
              <a:t>공부 </a:t>
            </a:r>
            <a:r>
              <a:rPr lang="ko-KR" altLang="en-US" dirty="0" err="1">
                <a:hlinkClick r:id="rId4"/>
              </a:rPr>
              <a:t>멘토</a:t>
            </a:r>
            <a:r>
              <a:rPr lang="en-US" altLang="ko-KR" dirty="0">
                <a:hlinkClick r:id="rId4"/>
              </a:rPr>
              <a:t>] </a:t>
            </a:r>
            <a:r>
              <a:rPr lang="ko-KR" altLang="en-US" dirty="0">
                <a:hlinkClick r:id="rId4"/>
              </a:rPr>
              <a:t>공부 </a:t>
            </a:r>
            <a:r>
              <a:rPr lang="en-US" altLang="ko-KR" dirty="0">
                <a:hlinkClick r:id="rId4"/>
              </a:rPr>
              <a:t>31</a:t>
            </a:r>
            <a:r>
              <a:rPr lang="ko-KR" altLang="en-US" dirty="0">
                <a:hlinkClick r:id="rId4"/>
              </a:rPr>
              <a:t>일 업그래이드 전술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en-US" altLang="ko-KR" dirty="0">
                <a:hlinkClick r:id="rId5"/>
              </a:rPr>
              <a:t>[</a:t>
            </a:r>
            <a:r>
              <a:rPr lang="ko-KR" altLang="en-US" dirty="0">
                <a:hlinkClick r:id="rId5"/>
              </a:rPr>
              <a:t>공부 </a:t>
            </a:r>
            <a:r>
              <a:rPr lang="ko-KR" altLang="en-US" dirty="0" err="1">
                <a:hlinkClick r:id="rId5"/>
              </a:rPr>
              <a:t>멘토</a:t>
            </a:r>
            <a:r>
              <a:rPr lang="en-US" altLang="ko-KR" dirty="0">
                <a:hlinkClick r:id="rId5"/>
              </a:rPr>
              <a:t>] </a:t>
            </a:r>
            <a:r>
              <a:rPr lang="ko-KR" altLang="en-US" dirty="0">
                <a:hlinkClick r:id="rId5"/>
              </a:rPr>
              <a:t>효과적인 </a:t>
            </a:r>
            <a:r>
              <a:rPr lang="en-US" altLang="ko-KR" dirty="0">
                <a:hlinkClick r:id="rId5"/>
              </a:rPr>
              <a:t>9</a:t>
            </a:r>
            <a:r>
              <a:rPr lang="ko-KR" altLang="en-US" dirty="0">
                <a:hlinkClick r:id="rId5"/>
              </a:rPr>
              <a:t>가지 학습 방법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  <a:r>
              <a:rPr lang="en-US" altLang="ko-KR" dirty="0">
                <a:hlinkClick r:id="rId6"/>
              </a:rPr>
              <a:t>[</a:t>
            </a:r>
            <a:r>
              <a:rPr lang="ko-KR" altLang="en-US" dirty="0">
                <a:hlinkClick r:id="rId6"/>
              </a:rPr>
              <a:t>공부 </a:t>
            </a:r>
            <a:r>
              <a:rPr lang="ko-KR" altLang="en-US" dirty="0" err="1">
                <a:hlinkClick r:id="rId6"/>
              </a:rPr>
              <a:t>멘토</a:t>
            </a:r>
            <a:r>
              <a:rPr lang="en-US" altLang="ko-KR" dirty="0">
                <a:hlinkClick r:id="rId6"/>
              </a:rPr>
              <a:t>] </a:t>
            </a:r>
            <a:r>
              <a:rPr lang="ko-KR" altLang="en-US" dirty="0">
                <a:hlinkClick r:id="rId6"/>
              </a:rPr>
              <a:t>총체적인 공부비법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  <a:r>
              <a:rPr lang="en-US" altLang="ko-KR" dirty="0">
                <a:hlinkClick r:id="rId7"/>
              </a:rPr>
              <a:t>[</a:t>
            </a:r>
            <a:r>
              <a:rPr lang="ko-KR" altLang="en-US" dirty="0">
                <a:hlinkClick r:id="rId7"/>
              </a:rPr>
              <a:t>공부 </a:t>
            </a:r>
            <a:r>
              <a:rPr lang="ko-KR" altLang="en-US" dirty="0" err="1">
                <a:hlinkClick r:id="rId7"/>
              </a:rPr>
              <a:t>멘토</a:t>
            </a:r>
            <a:r>
              <a:rPr lang="en-US" altLang="ko-KR" dirty="0">
                <a:hlinkClick r:id="rId7"/>
              </a:rPr>
              <a:t>] </a:t>
            </a:r>
            <a:r>
              <a:rPr lang="ko-KR" altLang="en-US" dirty="0">
                <a:hlinkClick r:id="rId7"/>
              </a:rPr>
              <a:t>공부방법 테스트</a:t>
            </a:r>
            <a:r>
              <a:rPr lang="ko-KR" altLang="en-US" dirty="0"/>
              <a:t> 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  <a:r>
              <a:rPr lang="en-US" altLang="ko-KR" dirty="0">
                <a:hlinkClick r:id="rId8"/>
              </a:rPr>
              <a:t>[</a:t>
            </a:r>
            <a:r>
              <a:rPr lang="ko-KR" altLang="en-US" dirty="0">
                <a:hlinkClick r:id="rId8"/>
              </a:rPr>
              <a:t>공부 </a:t>
            </a:r>
            <a:r>
              <a:rPr lang="ko-KR" altLang="en-US" dirty="0" err="1">
                <a:hlinkClick r:id="rId8"/>
              </a:rPr>
              <a:t>멘토</a:t>
            </a:r>
            <a:r>
              <a:rPr lang="en-US" altLang="ko-KR" dirty="0">
                <a:hlinkClick r:id="rId8"/>
              </a:rPr>
              <a:t>] </a:t>
            </a:r>
            <a:r>
              <a:rPr lang="ko-KR" altLang="en-US" dirty="0">
                <a:hlinkClick r:id="rId8"/>
              </a:rPr>
              <a:t>공부 </a:t>
            </a:r>
            <a:r>
              <a:rPr lang="ko-KR" altLang="en-US" dirty="0" err="1">
                <a:hlinkClick r:id="rId8"/>
              </a:rPr>
              <a:t>리모델링</a:t>
            </a:r>
            <a:r>
              <a:rPr lang="en-US" altLang="ko-KR" dirty="0">
                <a:hlinkClick r:id="rId8"/>
              </a:rPr>
              <a:t>, </a:t>
            </a:r>
            <a:r>
              <a:rPr lang="ko-KR" altLang="en-US" dirty="0">
                <a:hlinkClick r:id="rId8"/>
              </a:rPr>
              <a:t>공부방법부터 ‘공부’ 해볼까</a:t>
            </a:r>
            <a:r>
              <a:rPr lang="ko-KR" altLang="en-US" dirty="0"/>
              <a:t> </a:t>
            </a:r>
          </a:p>
          <a:p>
            <a:r>
              <a:rPr lang="ko-KR" altLang="en-US" dirty="0"/>
              <a:t> 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000" dirty="0" err="1" smtClean="0"/>
              <a:t>감오행</a:t>
            </a:r>
            <a:r>
              <a:rPr lang="ko-KR" altLang="en-US" sz="2000" dirty="0" smtClean="0"/>
              <a:t> 사이버 학습법 도서관 카페 </a:t>
            </a:r>
            <a:r>
              <a:rPr lang="en-US" altLang="ko-KR" sz="2000" dirty="0" smtClean="0"/>
              <a:t>http://cafe.daum.net/kohstudy </a:t>
            </a:r>
            <a:br>
              <a:rPr lang="en-US" altLang="ko-KR" sz="2000" dirty="0" smtClean="0"/>
            </a:br>
            <a:r>
              <a:rPr lang="ko-KR" altLang="en-US" sz="2000" dirty="0" smtClean="0"/>
              <a:t>초등중등고등 학습법 </a:t>
            </a:r>
            <a:r>
              <a:rPr lang="ko-KR" altLang="en-US" sz="2000" dirty="0" err="1" smtClean="0"/>
              <a:t>다이제스티브</a:t>
            </a:r>
            <a:r>
              <a:rPr lang="ko-KR" altLang="en-US" sz="2000" dirty="0" smtClean="0"/>
              <a:t> 키워드 하이퍼링크 학습법</a:t>
            </a:r>
            <a:endParaRPr lang="ko-KR" altLang="en-US" sz="20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이해 공부 기술 </a:t>
            </a:r>
          </a:p>
          <a:p>
            <a:r>
              <a:rPr lang="ko-KR" altLang="en-US" dirty="0" smtClean="0">
                <a:hlinkClick r:id="rId2"/>
              </a:rPr>
              <a:t>수학 잘하는 법</a:t>
            </a:r>
            <a:r>
              <a:rPr lang="ko-KR" altLang="en-US" dirty="0" smtClean="0"/>
              <a:t>        </a:t>
            </a:r>
            <a:r>
              <a:rPr lang="ko-KR" altLang="en-US" dirty="0" smtClean="0">
                <a:hlinkClick r:id="rId3"/>
              </a:rPr>
              <a:t>공부효율을 체크하는 법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err="1" smtClean="0">
                <a:hlinkClick r:id="rId4"/>
              </a:rPr>
              <a:t>교재별</a:t>
            </a:r>
            <a:r>
              <a:rPr lang="ko-KR" altLang="en-US" dirty="0" smtClean="0">
                <a:hlinkClick r:id="rId4"/>
              </a:rPr>
              <a:t> 공략법</a:t>
            </a:r>
            <a:r>
              <a:rPr lang="ko-KR" altLang="en-US" dirty="0" smtClean="0"/>
              <a:t>      </a:t>
            </a:r>
            <a:r>
              <a:rPr lang="ko-KR" altLang="en-US" dirty="0" smtClean="0">
                <a:hlinkClick r:id="rId5"/>
              </a:rPr>
              <a:t>교재 공략의 실제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>
                <a:hlinkClick r:id="rId6"/>
              </a:rPr>
              <a:t>예습 예찬론</a:t>
            </a:r>
            <a:r>
              <a:rPr lang="ko-KR" altLang="en-US" dirty="0" smtClean="0"/>
              <a:t>      </a:t>
            </a:r>
            <a:r>
              <a:rPr lang="ko-KR" altLang="en-US" dirty="0" smtClean="0">
                <a:hlinkClick r:id="rId7"/>
              </a:rPr>
              <a:t>학원과 과외 활용법</a:t>
            </a:r>
            <a:r>
              <a:rPr lang="ko-KR" altLang="en-US" dirty="0" smtClean="0"/>
              <a:t>   </a:t>
            </a:r>
            <a:r>
              <a:rPr lang="ko-KR" altLang="en-US" dirty="0" smtClean="0">
                <a:hlinkClick r:id="rId8"/>
              </a:rPr>
              <a:t>예습의 중요성</a:t>
            </a:r>
            <a:r>
              <a:rPr lang="ko-KR" altLang="en-US" dirty="0" smtClean="0"/>
              <a:t> 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>
                <a:hlinkClick r:id="rId9"/>
              </a:rPr>
              <a:t>공부의 시작과 끝 </a:t>
            </a:r>
            <a:r>
              <a:rPr lang="en-US" altLang="ko-KR" dirty="0" smtClean="0">
                <a:hlinkClick r:id="rId9"/>
              </a:rPr>
              <a:t>'</a:t>
            </a:r>
            <a:r>
              <a:rPr lang="ko-KR" altLang="en-US" dirty="0" smtClean="0">
                <a:hlinkClick r:id="rId9"/>
              </a:rPr>
              <a:t>언어영역</a:t>
            </a:r>
            <a:r>
              <a:rPr lang="ko-KR" altLang="en-US" dirty="0" smtClean="0"/>
              <a:t>      </a:t>
            </a:r>
            <a:r>
              <a:rPr lang="ko-KR" altLang="en-US" dirty="0" smtClean="0">
                <a:hlinkClick r:id="rId10"/>
              </a:rPr>
              <a:t>언어공부의 방향</a:t>
            </a:r>
            <a:r>
              <a:rPr lang="ko-KR" altLang="en-US" dirty="0" smtClean="0"/>
              <a:t> 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>
                <a:hlinkClick r:id="rId11"/>
              </a:rPr>
              <a:t>신개념 기능성 공책 </a:t>
            </a:r>
            <a:r>
              <a:rPr lang="ko-KR" altLang="en-US" dirty="0" err="1" smtClean="0">
                <a:hlinkClick r:id="rId11"/>
              </a:rPr>
              <a:t>시목공</a:t>
            </a:r>
            <a:r>
              <a:rPr lang="en-US" altLang="ko-KR" dirty="0" smtClean="0">
                <a:hlinkClick r:id="rId11"/>
              </a:rPr>
              <a:t>(</a:t>
            </a:r>
            <a:r>
              <a:rPr lang="ko-KR" altLang="en-US" dirty="0" err="1" smtClean="0">
                <a:hlinkClick r:id="rId11"/>
              </a:rPr>
              <a:t>視木空</a:t>
            </a:r>
            <a:r>
              <a:rPr lang="en-US" altLang="ko-KR" dirty="0" smtClean="0">
                <a:hlinkClick r:id="rId11"/>
              </a:rPr>
              <a:t>=</a:t>
            </a:r>
            <a:r>
              <a:rPr lang="ko-KR" altLang="en-US" dirty="0" smtClean="0">
                <a:hlinkClick r:id="rId11"/>
              </a:rPr>
              <a:t>구조보기공책</a:t>
            </a:r>
            <a:r>
              <a:rPr lang="en-US" altLang="ko-KR" dirty="0" smtClean="0">
                <a:hlinkClick r:id="rId11"/>
              </a:rPr>
              <a:t>)</a:t>
            </a:r>
            <a:r>
              <a:rPr lang="ko-KR" altLang="en-US" dirty="0" smtClean="0"/>
              <a:t> </a:t>
            </a:r>
          </a:p>
          <a:p>
            <a:r>
              <a:rPr lang="ko-KR" altLang="en-US" dirty="0" smtClean="0"/>
              <a:t> 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000" dirty="0" err="1" smtClean="0"/>
              <a:t>감오행</a:t>
            </a:r>
            <a:r>
              <a:rPr lang="ko-KR" altLang="en-US" sz="2000" dirty="0" smtClean="0"/>
              <a:t> 사이버 학습법 도서관 카페 </a:t>
            </a:r>
            <a:r>
              <a:rPr lang="en-US" altLang="ko-KR" sz="2000" dirty="0" smtClean="0"/>
              <a:t>http://cafe.daum.net/kohstudy </a:t>
            </a:r>
            <a:br>
              <a:rPr lang="en-US" altLang="ko-KR" sz="2000" dirty="0" smtClean="0"/>
            </a:br>
            <a:r>
              <a:rPr lang="ko-KR" altLang="en-US" sz="2000" dirty="0" smtClean="0"/>
              <a:t>초등중등고등 학습법 </a:t>
            </a:r>
            <a:r>
              <a:rPr lang="ko-KR" altLang="en-US" sz="2000" dirty="0" err="1" smtClean="0"/>
              <a:t>다이제스티브</a:t>
            </a:r>
            <a:r>
              <a:rPr lang="ko-KR" altLang="en-US" sz="2000" dirty="0" smtClean="0"/>
              <a:t> 키워드 하이퍼링크 학습법</a:t>
            </a:r>
            <a:endParaRPr lang="ko-KR" altLang="en-US" sz="20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이해 공부 기술 </a:t>
            </a:r>
          </a:p>
          <a:p>
            <a:r>
              <a:rPr lang="en-US" altLang="ko-KR" dirty="0" smtClean="0">
                <a:hlinkClick r:id="rId2"/>
              </a:rPr>
              <a:t>[</a:t>
            </a:r>
            <a:r>
              <a:rPr lang="ko-KR" altLang="en-US" dirty="0" err="1" smtClean="0">
                <a:hlinkClick r:id="rId2"/>
              </a:rPr>
              <a:t>시나무</a:t>
            </a:r>
            <a:r>
              <a:rPr lang="ko-KR" altLang="en-US" dirty="0" smtClean="0">
                <a:hlinkClick r:id="rId2"/>
              </a:rPr>
              <a:t> 학습법</a:t>
            </a:r>
            <a:r>
              <a:rPr lang="en-US" altLang="ko-KR" dirty="0" smtClean="0">
                <a:hlinkClick r:id="rId2"/>
              </a:rPr>
              <a:t>] </a:t>
            </a:r>
            <a:r>
              <a:rPr lang="ko-KR" altLang="en-US" dirty="0" smtClean="0">
                <a:hlinkClick r:id="rId2"/>
              </a:rPr>
              <a:t>공부를 잘하는 사람과 못하는 사람의 차이</a:t>
            </a:r>
            <a:r>
              <a:rPr lang="ko-KR" altLang="en-US" dirty="0" smtClean="0"/>
              <a:t> 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  <a:r>
              <a:rPr lang="en-US" altLang="ko-KR" dirty="0" smtClean="0">
                <a:hlinkClick r:id="rId3"/>
              </a:rPr>
              <a:t>[</a:t>
            </a:r>
            <a:r>
              <a:rPr lang="ko-KR" altLang="en-US" dirty="0" smtClean="0">
                <a:hlinkClick r:id="rId3"/>
              </a:rPr>
              <a:t>공부 </a:t>
            </a:r>
            <a:r>
              <a:rPr lang="ko-KR" altLang="en-US" dirty="0" err="1" smtClean="0">
                <a:hlinkClick r:id="rId3"/>
              </a:rPr>
              <a:t>멘토</a:t>
            </a:r>
            <a:r>
              <a:rPr lang="en-US" altLang="ko-KR" dirty="0" smtClean="0">
                <a:hlinkClick r:id="rId3"/>
              </a:rPr>
              <a:t>] "</a:t>
            </a:r>
            <a:r>
              <a:rPr lang="ko-KR" altLang="en-US" dirty="0" smtClean="0">
                <a:hlinkClick r:id="rId3"/>
              </a:rPr>
              <a:t>이렇게 공부합시다</a:t>
            </a:r>
            <a:r>
              <a:rPr lang="en-US" altLang="ko-KR" dirty="0" smtClean="0">
                <a:hlinkClick r:id="rId3"/>
              </a:rPr>
              <a:t>."</a:t>
            </a:r>
            <a:r>
              <a:rPr lang="ko-KR" altLang="en-US" dirty="0" smtClean="0"/>
              <a:t> </a:t>
            </a:r>
          </a:p>
          <a:p>
            <a:r>
              <a:rPr lang="ko-KR" altLang="en-US" dirty="0" smtClean="0"/>
              <a:t> </a:t>
            </a:r>
          </a:p>
          <a:p>
            <a:r>
              <a:rPr lang="en-US" altLang="ko-KR" dirty="0" smtClean="0">
                <a:hlinkClick r:id="rId4"/>
              </a:rPr>
              <a:t>[</a:t>
            </a:r>
            <a:r>
              <a:rPr lang="ko-KR" altLang="en-US" dirty="0" smtClean="0">
                <a:hlinkClick r:id="rId4"/>
              </a:rPr>
              <a:t>공부 </a:t>
            </a:r>
            <a:r>
              <a:rPr lang="ko-KR" altLang="en-US" dirty="0" err="1" smtClean="0">
                <a:hlinkClick r:id="rId4"/>
              </a:rPr>
              <a:t>멘토</a:t>
            </a:r>
            <a:r>
              <a:rPr lang="en-US" altLang="ko-KR" dirty="0" smtClean="0">
                <a:hlinkClick r:id="rId4"/>
              </a:rPr>
              <a:t>] </a:t>
            </a:r>
            <a:r>
              <a:rPr lang="ko-KR" altLang="en-US" dirty="0" smtClean="0">
                <a:hlinkClick r:id="rId4"/>
              </a:rPr>
              <a:t>성공한 사람들의 </a:t>
            </a:r>
            <a:r>
              <a:rPr lang="ko-KR" altLang="en-US" dirty="0" err="1" smtClean="0">
                <a:hlinkClick r:id="rId4"/>
              </a:rPr>
              <a:t>공부법</a:t>
            </a:r>
            <a:r>
              <a:rPr lang="ko-KR" altLang="en-US" dirty="0" smtClean="0"/>
              <a:t> 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  <a:r>
              <a:rPr lang="en-US" altLang="ko-KR" dirty="0" smtClean="0">
                <a:hlinkClick r:id="rId5"/>
              </a:rPr>
              <a:t>[</a:t>
            </a:r>
            <a:r>
              <a:rPr lang="ko-KR" altLang="en-US" dirty="0" smtClean="0">
                <a:hlinkClick r:id="rId5"/>
              </a:rPr>
              <a:t>공부 </a:t>
            </a:r>
            <a:r>
              <a:rPr lang="ko-KR" altLang="en-US" dirty="0" err="1" smtClean="0">
                <a:hlinkClick r:id="rId5"/>
              </a:rPr>
              <a:t>멘토</a:t>
            </a:r>
            <a:r>
              <a:rPr lang="en-US" altLang="ko-KR" dirty="0" smtClean="0">
                <a:hlinkClick r:id="rId5"/>
              </a:rPr>
              <a:t>] </a:t>
            </a:r>
            <a:r>
              <a:rPr lang="ko-KR" altLang="en-US" dirty="0" smtClean="0">
                <a:hlinkClick r:id="rId5"/>
              </a:rPr>
              <a:t>김성민씨의 공부기술</a:t>
            </a:r>
            <a:r>
              <a:rPr lang="ko-KR" altLang="en-US" dirty="0" smtClean="0"/>
              <a:t> </a:t>
            </a:r>
          </a:p>
          <a:p>
            <a:r>
              <a:rPr lang="ko-KR" altLang="en-US" dirty="0" smtClean="0"/>
              <a:t> </a:t>
            </a:r>
          </a:p>
          <a:p>
            <a:r>
              <a:rPr lang="en-US" altLang="ko-KR" dirty="0" smtClean="0">
                <a:hlinkClick r:id="rId6"/>
              </a:rPr>
              <a:t>[</a:t>
            </a:r>
            <a:r>
              <a:rPr lang="ko-KR" altLang="en-US" dirty="0" smtClean="0">
                <a:hlinkClick r:id="rId6"/>
              </a:rPr>
              <a:t>공부 </a:t>
            </a:r>
            <a:r>
              <a:rPr lang="ko-KR" altLang="en-US" dirty="0" err="1" smtClean="0">
                <a:hlinkClick r:id="rId6"/>
              </a:rPr>
              <a:t>멘토</a:t>
            </a:r>
            <a:r>
              <a:rPr lang="en-US" altLang="ko-KR" dirty="0" smtClean="0">
                <a:hlinkClick r:id="rId6"/>
              </a:rPr>
              <a:t>] </a:t>
            </a:r>
            <a:r>
              <a:rPr lang="ko-KR" altLang="en-US" dirty="0" smtClean="0">
                <a:hlinkClick r:id="rId6"/>
              </a:rPr>
              <a:t>국내 수재들의 공부 비법 </a:t>
            </a:r>
            <a:r>
              <a:rPr lang="ko-KR" altLang="en-US" dirty="0" err="1" smtClean="0">
                <a:hlinkClick r:id="rId6"/>
              </a:rPr>
              <a:t>대공개</a:t>
            </a:r>
            <a:r>
              <a:rPr lang="ko-KR" altLang="en-US" dirty="0" smtClean="0"/>
              <a:t> 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000" dirty="0" err="1" smtClean="0"/>
              <a:t>감오행</a:t>
            </a:r>
            <a:r>
              <a:rPr lang="ko-KR" altLang="en-US" sz="2000" dirty="0" smtClean="0"/>
              <a:t> 사이버 학습법 도서관 카페 </a:t>
            </a:r>
            <a:r>
              <a:rPr lang="en-US" altLang="ko-KR" sz="2000" dirty="0" smtClean="0"/>
              <a:t>http://cafe.daum.net/kohstudy </a:t>
            </a:r>
            <a:br>
              <a:rPr lang="en-US" altLang="ko-KR" sz="2000" dirty="0" smtClean="0"/>
            </a:br>
            <a:r>
              <a:rPr lang="ko-KR" altLang="en-US" sz="2000" dirty="0" smtClean="0"/>
              <a:t>초등중등고등 학습법 </a:t>
            </a:r>
            <a:r>
              <a:rPr lang="ko-KR" altLang="en-US" sz="2000" dirty="0" err="1" smtClean="0"/>
              <a:t>다이제스티브</a:t>
            </a:r>
            <a:r>
              <a:rPr lang="ko-KR" altLang="en-US" sz="2000" dirty="0" smtClean="0"/>
              <a:t> 키워드 하이퍼링크 학습법</a:t>
            </a:r>
            <a:endParaRPr lang="ko-KR" altLang="en-US" sz="200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/>
              <a:t> </a:t>
            </a:r>
            <a:r>
              <a:rPr lang="ko-KR" altLang="en-US" dirty="0" smtClean="0"/>
              <a:t>집중기술</a:t>
            </a:r>
            <a:endParaRPr lang="en-US" altLang="ko-KR" dirty="0" smtClean="0"/>
          </a:p>
          <a:p>
            <a:r>
              <a:rPr lang="ko-KR" altLang="en-US" dirty="0">
                <a:hlinkClick r:id="rId2"/>
              </a:rPr>
              <a:t>우등생과 열등생은 집중력 차이</a:t>
            </a:r>
            <a:r>
              <a:rPr lang="ko-KR" altLang="en-US" dirty="0"/>
              <a:t>     </a:t>
            </a:r>
            <a:endParaRPr lang="en-US" altLang="ko-KR" dirty="0" smtClean="0"/>
          </a:p>
          <a:p>
            <a:endParaRPr lang="en-US" altLang="ko-KR" dirty="0">
              <a:hlinkClick r:id="rId3"/>
            </a:endParaRPr>
          </a:p>
          <a:p>
            <a:r>
              <a:rPr lang="ko-KR" altLang="en-US" dirty="0" smtClean="0">
                <a:hlinkClick r:id="rId3"/>
              </a:rPr>
              <a:t>공부에서 </a:t>
            </a:r>
            <a:r>
              <a:rPr lang="ko-KR" altLang="en-US" dirty="0">
                <a:hlinkClick r:id="rId3"/>
              </a:rPr>
              <a:t>중요한 집중력</a:t>
            </a:r>
            <a:r>
              <a:rPr lang="ko-KR" altLang="en-US" dirty="0"/>
              <a:t> 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>
                <a:hlinkClick r:id="rId4"/>
              </a:rPr>
              <a:t>공부의 </a:t>
            </a:r>
            <a:r>
              <a:rPr lang="en-US" altLang="ko-KR" dirty="0">
                <a:hlinkClick r:id="rId4"/>
              </a:rPr>
              <a:t>80 </a:t>
            </a:r>
            <a:r>
              <a:rPr lang="ko-KR" altLang="en-US" dirty="0">
                <a:hlinkClick r:id="rId4"/>
              </a:rPr>
              <a:t>대 </a:t>
            </a:r>
            <a:r>
              <a:rPr lang="en-US" altLang="ko-KR" dirty="0">
                <a:hlinkClick r:id="rId4"/>
              </a:rPr>
              <a:t>20 </a:t>
            </a:r>
            <a:r>
              <a:rPr lang="ko-KR" altLang="en-US" dirty="0">
                <a:hlinkClick r:id="rId4"/>
              </a:rPr>
              <a:t>법칙</a:t>
            </a:r>
            <a:r>
              <a:rPr lang="ko-KR" altLang="en-US" dirty="0"/>
              <a:t>       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>
                <a:hlinkClick r:id="rId5"/>
              </a:rPr>
              <a:t>공부시간의 </a:t>
            </a:r>
            <a:r>
              <a:rPr lang="en-US" altLang="ko-KR" dirty="0">
                <a:hlinkClick r:id="rId5"/>
              </a:rPr>
              <a:t>2/3 </a:t>
            </a:r>
            <a:r>
              <a:rPr lang="ko-KR" altLang="en-US" dirty="0">
                <a:hlinkClick r:id="rId5"/>
              </a:rPr>
              <a:t>학교수업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r>
              <a:rPr lang="ko-KR" altLang="en-US" dirty="0"/>
              <a:t> </a:t>
            </a:r>
          </a:p>
          <a:p>
            <a:r>
              <a:rPr lang="ko-KR" altLang="en-US" dirty="0">
                <a:hlinkClick r:id="rId6"/>
              </a:rPr>
              <a:t>수업 공략법</a:t>
            </a:r>
            <a:r>
              <a:rPr lang="ko-KR" altLang="en-US" dirty="0"/>
              <a:t>  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000" dirty="0" err="1" smtClean="0"/>
              <a:t>감오행</a:t>
            </a:r>
            <a:r>
              <a:rPr lang="ko-KR" altLang="en-US" sz="2000" dirty="0" smtClean="0"/>
              <a:t> 사이버 학습법 도서관 카페 </a:t>
            </a:r>
            <a:r>
              <a:rPr lang="en-US" altLang="ko-KR" sz="2000" dirty="0" smtClean="0"/>
              <a:t>http://cafe.daum.net/kohstudy </a:t>
            </a:r>
            <a:br>
              <a:rPr lang="en-US" altLang="ko-KR" sz="2000" dirty="0" smtClean="0"/>
            </a:br>
            <a:r>
              <a:rPr lang="ko-KR" altLang="en-US" sz="2000" dirty="0" smtClean="0"/>
              <a:t>초등중등고등 학습법 </a:t>
            </a:r>
            <a:r>
              <a:rPr lang="ko-KR" altLang="en-US" sz="2000" dirty="0" err="1" smtClean="0"/>
              <a:t>다이제스티브</a:t>
            </a:r>
            <a:r>
              <a:rPr lang="ko-KR" altLang="en-US" sz="2000" dirty="0" smtClean="0"/>
              <a:t> 키워드 하이퍼링크 학습법</a:t>
            </a:r>
            <a:endParaRPr lang="ko-KR" altLang="en-US" sz="2000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집중기술</a:t>
            </a:r>
            <a:endParaRPr lang="en-US" altLang="ko-KR" dirty="0" smtClean="0"/>
          </a:p>
          <a:p>
            <a:r>
              <a:rPr lang="en-US" altLang="ko-KR" dirty="0" smtClean="0">
                <a:hlinkClick r:id="rId2"/>
              </a:rPr>
              <a:t>[</a:t>
            </a:r>
            <a:r>
              <a:rPr lang="ko-KR" altLang="en-US" dirty="0" smtClean="0">
                <a:hlinkClick r:id="rId2"/>
              </a:rPr>
              <a:t>공부 </a:t>
            </a:r>
            <a:r>
              <a:rPr lang="ko-KR" altLang="en-US" dirty="0" err="1" smtClean="0">
                <a:hlinkClick r:id="rId2"/>
              </a:rPr>
              <a:t>멘토</a:t>
            </a:r>
            <a:r>
              <a:rPr lang="en-US" altLang="ko-KR" dirty="0" smtClean="0">
                <a:hlinkClick r:id="rId2"/>
              </a:rPr>
              <a:t>] </a:t>
            </a:r>
            <a:r>
              <a:rPr lang="ko-KR" altLang="en-US" dirty="0" smtClean="0">
                <a:hlinkClick r:id="rId2"/>
              </a:rPr>
              <a:t>의욕과 훈련으로 머리를 좋게 하는 법</a:t>
            </a:r>
            <a:r>
              <a:rPr lang="ko-KR" altLang="en-US" dirty="0" smtClean="0"/>
              <a:t> </a:t>
            </a:r>
          </a:p>
          <a:p>
            <a:r>
              <a:rPr lang="ko-KR" altLang="en-US" dirty="0" smtClean="0"/>
              <a:t> </a:t>
            </a:r>
          </a:p>
          <a:p>
            <a:r>
              <a:rPr lang="en-US" altLang="ko-KR" dirty="0" smtClean="0">
                <a:hlinkClick r:id="rId3"/>
              </a:rPr>
              <a:t>[</a:t>
            </a:r>
            <a:r>
              <a:rPr lang="ko-KR" altLang="en-US" dirty="0" smtClean="0">
                <a:hlinkClick r:id="rId3"/>
              </a:rPr>
              <a:t>공부 </a:t>
            </a:r>
            <a:r>
              <a:rPr lang="ko-KR" altLang="en-US" dirty="0" err="1" smtClean="0">
                <a:hlinkClick r:id="rId3"/>
              </a:rPr>
              <a:t>멘토</a:t>
            </a:r>
            <a:r>
              <a:rPr lang="en-US" altLang="ko-KR" dirty="0" smtClean="0">
                <a:hlinkClick r:id="rId3"/>
              </a:rPr>
              <a:t>] </a:t>
            </a:r>
            <a:r>
              <a:rPr lang="ko-KR" altLang="en-US" dirty="0" smtClean="0">
                <a:hlinkClick r:id="rId3"/>
              </a:rPr>
              <a:t>집중력 키우기</a:t>
            </a:r>
            <a:r>
              <a:rPr lang="ko-KR" altLang="en-US" dirty="0" smtClean="0"/>
              <a:t> </a:t>
            </a:r>
          </a:p>
          <a:p>
            <a:r>
              <a:rPr lang="ko-KR" altLang="en-US" dirty="0" smtClean="0"/>
              <a:t> </a:t>
            </a:r>
          </a:p>
          <a:p>
            <a:r>
              <a:rPr lang="en-US" altLang="ko-KR" dirty="0" smtClean="0">
                <a:hlinkClick r:id="rId4"/>
              </a:rPr>
              <a:t>[</a:t>
            </a:r>
            <a:r>
              <a:rPr lang="ko-KR" altLang="en-US" dirty="0" smtClean="0">
                <a:hlinkClick r:id="rId4"/>
              </a:rPr>
              <a:t>공부 </a:t>
            </a:r>
            <a:r>
              <a:rPr lang="ko-KR" altLang="en-US" dirty="0" err="1" smtClean="0">
                <a:hlinkClick r:id="rId4"/>
              </a:rPr>
              <a:t>멘토</a:t>
            </a:r>
            <a:r>
              <a:rPr lang="en-US" altLang="ko-KR" dirty="0" smtClean="0">
                <a:hlinkClick r:id="rId4"/>
              </a:rPr>
              <a:t>] </a:t>
            </a:r>
            <a:r>
              <a:rPr lang="ko-KR" altLang="en-US" dirty="0" smtClean="0">
                <a:hlinkClick r:id="rId4"/>
              </a:rPr>
              <a:t>집중력을 높이는 </a:t>
            </a:r>
            <a:r>
              <a:rPr lang="en-US" altLang="ko-KR" dirty="0" smtClean="0">
                <a:hlinkClick r:id="rId4"/>
              </a:rPr>
              <a:t>20</a:t>
            </a:r>
            <a:r>
              <a:rPr lang="ko-KR" altLang="en-US" dirty="0" smtClean="0">
                <a:hlinkClick r:id="rId4"/>
              </a:rPr>
              <a:t>가지 방법</a:t>
            </a:r>
            <a:r>
              <a:rPr lang="ko-KR" altLang="en-US" dirty="0" smtClean="0"/>
              <a:t> </a:t>
            </a:r>
          </a:p>
          <a:p>
            <a:r>
              <a:rPr lang="ko-KR" altLang="en-US" dirty="0" smtClean="0"/>
              <a:t> </a:t>
            </a:r>
          </a:p>
          <a:p>
            <a:r>
              <a:rPr lang="en-US" altLang="ko-KR" dirty="0" smtClean="0">
                <a:hlinkClick r:id="rId5"/>
              </a:rPr>
              <a:t>[</a:t>
            </a:r>
            <a:r>
              <a:rPr lang="ko-KR" altLang="en-US" dirty="0" smtClean="0">
                <a:hlinkClick r:id="rId5"/>
              </a:rPr>
              <a:t>공부 </a:t>
            </a:r>
            <a:r>
              <a:rPr lang="ko-KR" altLang="en-US" dirty="0" err="1" smtClean="0">
                <a:hlinkClick r:id="rId5"/>
              </a:rPr>
              <a:t>멘토</a:t>
            </a:r>
            <a:r>
              <a:rPr lang="en-US" altLang="ko-KR" dirty="0" smtClean="0">
                <a:hlinkClick r:id="rId5"/>
              </a:rPr>
              <a:t>] </a:t>
            </a:r>
            <a:r>
              <a:rPr lang="ko-KR" altLang="en-US" dirty="0" smtClean="0">
                <a:hlinkClick r:id="rId5"/>
              </a:rPr>
              <a:t>집중력 높이는 </a:t>
            </a:r>
            <a:r>
              <a:rPr lang="en-US" altLang="ko-KR" dirty="0" smtClean="0">
                <a:hlinkClick r:id="rId5"/>
              </a:rPr>
              <a:t>10</a:t>
            </a:r>
            <a:r>
              <a:rPr lang="ko-KR" altLang="en-US" dirty="0" smtClean="0">
                <a:hlinkClick r:id="rId5"/>
              </a:rPr>
              <a:t>가지 방법</a:t>
            </a:r>
            <a:r>
              <a:rPr lang="ko-KR" altLang="en-US" dirty="0" smtClean="0"/>
              <a:t>  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000" dirty="0" err="1" smtClean="0"/>
              <a:t>감오행</a:t>
            </a:r>
            <a:r>
              <a:rPr lang="ko-KR" altLang="en-US" sz="2000" dirty="0" smtClean="0"/>
              <a:t> 사이버 학습법 도서관 카페 </a:t>
            </a:r>
            <a:r>
              <a:rPr lang="en-US" altLang="ko-KR" sz="2000" dirty="0" smtClean="0"/>
              <a:t>http://cafe.daum.net/kohstudy </a:t>
            </a:r>
            <a:br>
              <a:rPr lang="en-US" altLang="ko-KR" sz="2000" dirty="0" smtClean="0"/>
            </a:br>
            <a:r>
              <a:rPr lang="ko-KR" altLang="en-US" sz="2000" dirty="0" smtClean="0"/>
              <a:t>초등중등고등 학습법 </a:t>
            </a:r>
            <a:r>
              <a:rPr lang="ko-KR" altLang="en-US" sz="2000" dirty="0" err="1" smtClean="0"/>
              <a:t>다이제스티브</a:t>
            </a:r>
            <a:r>
              <a:rPr lang="ko-KR" altLang="en-US" sz="2000" dirty="0" smtClean="0"/>
              <a:t> 키워드 하이퍼링크 학습법</a:t>
            </a:r>
            <a:endParaRPr lang="ko-KR" alt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4000" b="1" dirty="0"/>
              <a:t>그냥 쳐다보고 </a:t>
            </a:r>
            <a:r>
              <a:rPr lang="ko-KR" altLang="en-US" sz="4000" b="1" dirty="0" smtClean="0"/>
              <a:t>있기만 하게 </a:t>
            </a:r>
            <a:r>
              <a:rPr lang="ko-KR" altLang="en-US" sz="4000" b="1" dirty="0"/>
              <a:t>하는</a:t>
            </a:r>
            <a:endParaRPr lang="ko-KR" altLang="en-US" sz="4000" dirty="0"/>
          </a:p>
          <a:p>
            <a:r>
              <a:rPr lang="ko-KR" altLang="en-US" sz="4000" b="1" dirty="0"/>
              <a:t>  </a:t>
            </a:r>
            <a:r>
              <a:rPr lang="ko-KR" altLang="en-US" sz="4000" b="1" dirty="0" smtClean="0"/>
              <a:t>머리 속 </a:t>
            </a:r>
            <a:r>
              <a:rPr lang="ko-KR" altLang="en-US" sz="4000" b="1" dirty="0"/>
              <a:t>스스로의 </a:t>
            </a:r>
            <a:endParaRPr lang="en-US" altLang="ko-KR" sz="4000" b="1" dirty="0" smtClean="0"/>
          </a:p>
          <a:p>
            <a:r>
              <a:rPr lang="en-US" altLang="ko-KR" sz="4000" b="1" dirty="0"/>
              <a:t> </a:t>
            </a:r>
            <a:r>
              <a:rPr lang="en-US" altLang="ko-KR" sz="4000" b="1" dirty="0" smtClean="0"/>
              <a:t> </a:t>
            </a:r>
            <a:r>
              <a:rPr lang="ko-KR" altLang="en-US" sz="4000" b="1" dirty="0" smtClean="0"/>
              <a:t>사고추리능력마저  </a:t>
            </a:r>
            <a:r>
              <a:rPr lang="ko-KR" altLang="en-US" sz="4000" b="1" dirty="0" err="1" smtClean="0"/>
              <a:t>지우게하는</a:t>
            </a:r>
            <a:r>
              <a:rPr lang="ko-KR" altLang="en-US" sz="4000" b="1" dirty="0" smtClean="0"/>
              <a:t> </a:t>
            </a:r>
            <a:endParaRPr lang="ko-KR" altLang="en-US" sz="4000" dirty="0"/>
          </a:p>
          <a:p>
            <a:r>
              <a:rPr lang="ko-KR" altLang="en-US" sz="4000" b="1" dirty="0"/>
              <a:t>    유명 </a:t>
            </a:r>
            <a:r>
              <a:rPr lang="ko-KR" altLang="en-US" sz="4000" b="1" dirty="0" err="1"/>
              <a:t>아이돌</a:t>
            </a:r>
            <a:r>
              <a:rPr lang="ko-KR" altLang="en-US" sz="4000" b="1" dirty="0"/>
              <a:t> 강사 팬 시대도 </a:t>
            </a:r>
            <a:endParaRPr lang="en-US" altLang="ko-KR" sz="4000" b="1" dirty="0" smtClean="0"/>
          </a:p>
          <a:p>
            <a:r>
              <a:rPr lang="ko-KR" altLang="en-US" sz="4000" b="1" dirty="0" smtClean="0"/>
              <a:t>   시들시들 </a:t>
            </a:r>
            <a:r>
              <a:rPr lang="ko-KR" altLang="en-US" sz="4000" b="1" dirty="0"/>
              <a:t>저물었습니까</a:t>
            </a:r>
            <a:r>
              <a:rPr lang="en-US" altLang="ko-KR" sz="4000" b="1" dirty="0" smtClean="0"/>
              <a:t>?</a:t>
            </a:r>
            <a:endParaRPr lang="ko-KR" altLang="en-US" sz="40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序詩</a:t>
            </a:r>
            <a:endParaRPr lang="ko-KR" alt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/>
              <a:t>암기 면접 </a:t>
            </a:r>
            <a:r>
              <a:rPr lang="ko-KR" altLang="en-US" dirty="0" smtClean="0"/>
              <a:t>기술</a:t>
            </a:r>
            <a:endParaRPr lang="en-US" altLang="ko-KR" dirty="0" smtClean="0"/>
          </a:p>
          <a:p>
            <a:r>
              <a:rPr lang="ko-KR" altLang="en-US" dirty="0">
                <a:hlinkClick r:id="rId2"/>
              </a:rPr>
              <a:t>기억력을 </a:t>
            </a:r>
            <a:r>
              <a:rPr lang="ko-KR" altLang="en-US" dirty="0" err="1">
                <a:hlinkClick r:id="rId2"/>
              </a:rPr>
              <a:t>좋게하는</a:t>
            </a:r>
            <a:r>
              <a:rPr lang="ko-KR" altLang="en-US" dirty="0">
                <a:hlinkClick r:id="rId2"/>
              </a:rPr>
              <a:t> 방법 </a:t>
            </a:r>
            <a:r>
              <a:rPr lang="en-US" altLang="ko-KR" dirty="0">
                <a:hlinkClick r:id="rId2"/>
              </a:rPr>
              <a:t>10</a:t>
            </a:r>
            <a:r>
              <a:rPr lang="ko-KR" altLang="en-US" dirty="0">
                <a:hlinkClick r:id="rId2"/>
              </a:rPr>
              <a:t>가지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dirty="0">
                <a:hlinkClick r:id="rId3"/>
              </a:rPr>
              <a:t>암기과목을 공부하는 방법</a:t>
            </a:r>
            <a:r>
              <a:rPr lang="ko-KR" altLang="en-US" dirty="0"/>
              <a:t>     </a:t>
            </a:r>
            <a:endParaRPr lang="en-US" altLang="ko-KR" dirty="0" smtClean="0"/>
          </a:p>
          <a:p>
            <a:endParaRPr lang="en-US" altLang="ko-KR" dirty="0">
              <a:hlinkClick r:id="rId4"/>
            </a:endParaRPr>
          </a:p>
          <a:p>
            <a:r>
              <a:rPr lang="en-US" altLang="ko-KR" dirty="0" smtClean="0">
                <a:hlinkClick r:id="rId4"/>
              </a:rPr>
              <a:t>[</a:t>
            </a:r>
            <a:r>
              <a:rPr lang="ko-KR" altLang="en-US" dirty="0">
                <a:hlinkClick r:id="rId4"/>
              </a:rPr>
              <a:t>공부 </a:t>
            </a:r>
            <a:r>
              <a:rPr lang="ko-KR" altLang="en-US" dirty="0" err="1">
                <a:hlinkClick r:id="rId4"/>
              </a:rPr>
              <a:t>멘토</a:t>
            </a:r>
            <a:r>
              <a:rPr lang="en-US" altLang="ko-KR" dirty="0">
                <a:hlinkClick r:id="rId4"/>
              </a:rPr>
              <a:t>] </a:t>
            </a:r>
            <a:r>
              <a:rPr lang="ko-KR" altLang="en-US" dirty="0">
                <a:hlinkClick r:id="rId4"/>
              </a:rPr>
              <a:t>암기의 모든 것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en-US" altLang="ko-KR" dirty="0">
                <a:hlinkClick r:id="rId5"/>
              </a:rPr>
              <a:t>[</a:t>
            </a:r>
            <a:r>
              <a:rPr lang="ko-KR" altLang="en-US" dirty="0">
                <a:hlinkClick r:id="rId5"/>
              </a:rPr>
              <a:t>공부 </a:t>
            </a:r>
            <a:r>
              <a:rPr lang="ko-KR" altLang="en-US" dirty="0" err="1">
                <a:hlinkClick r:id="rId5"/>
              </a:rPr>
              <a:t>멘토</a:t>
            </a:r>
            <a:r>
              <a:rPr lang="en-US" altLang="ko-KR" dirty="0">
                <a:hlinkClick r:id="rId5"/>
              </a:rPr>
              <a:t>] </a:t>
            </a:r>
            <a:r>
              <a:rPr lang="ko-KR" altLang="en-US" dirty="0">
                <a:hlinkClick r:id="rId5"/>
              </a:rPr>
              <a:t>기억력을 키우는 방법</a:t>
            </a:r>
            <a:r>
              <a:rPr lang="en-US" altLang="ko-KR" dirty="0">
                <a:hlinkClick r:id="rId5"/>
              </a:rPr>
              <a:t>(</a:t>
            </a:r>
            <a:r>
              <a:rPr lang="ko-KR" altLang="en-US" dirty="0" err="1">
                <a:hlinkClick r:id="rId5"/>
              </a:rPr>
              <a:t>예빙하우스의</a:t>
            </a:r>
            <a:r>
              <a:rPr lang="ko-KR" altLang="en-US" dirty="0">
                <a:hlinkClick r:id="rId5"/>
              </a:rPr>
              <a:t> 망각곡선의 이해</a:t>
            </a:r>
            <a:r>
              <a:rPr lang="en-US" altLang="ko-KR" dirty="0">
                <a:hlinkClick r:id="rId5"/>
              </a:rPr>
              <a:t>)</a:t>
            </a:r>
            <a:r>
              <a:rPr lang="ko-KR" altLang="en-US" dirty="0"/>
              <a:t> </a:t>
            </a:r>
          </a:p>
          <a:p>
            <a:r>
              <a:rPr lang="ko-KR" altLang="en-US" dirty="0"/>
              <a:t> </a:t>
            </a:r>
          </a:p>
          <a:p>
            <a:r>
              <a:rPr lang="en-US" altLang="ko-KR" dirty="0">
                <a:hlinkClick r:id="rId6"/>
              </a:rPr>
              <a:t>[</a:t>
            </a:r>
            <a:r>
              <a:rPr lang="ko-KR" altLang="en-US" dirty="0">
                <a:hlinkClick r:id="rId6"/>
              </a:rPr>
              <a:t>공부 </a:t>
            </a:r>
            <a:r>
              <a:rPr lang="ko-KR" altLang="en-US" dirty="0" err="1">
                <a:hlinkClick r:id="rId6"/>
              </a:rPr>
              <a:t>멘토</a:t>
            </a:r>
            <a:r>
              <a:rPr lang="en-US" altLang="ko-KR" dirty="0">
                <a:hlinkClick r:id="rId6"/>
              </a:rPr>
              <a:t>] </a:t>
            </a:r>
            <a:r>
              <a:rPr lang="ko-KR" altLang="en-US" dirty="0">
                <a:hlinkClick r:id="rId6"/>
              </a:rPr>
              <a:t>암기 잘하는 법</a:t>
            </a:r>
            <a:r>
              <a:rPr lang="ko-KR" altLang="en-US" dirty="0"/>
              <a:t> 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  <a:r>
              <a:rPr lang="en-US" altLang="ko-KR" dirty="0">
                <a:hlinkClick r:id="rId7"/>
              </a:rPr>
              <a:t>[</a:t>
            </a:r>
            <a:r>
              <a:rPr lang="ko-KR" altLang="en-US" dirty="0">
                <a:hlinkClick r:id="rId7"/>
              </a:rPr>
              <a:t>공부 </a:t>
            </a:r>
            <a:r>
              <a:rPr lang="ko-KR" altLang="en-US" dirty="0" err="1">
                <a:hlinkClick r:id="rId7"/>
              </a:rPr>
              <a:t>멘토</a:t>
            </a:r>
            <a:r>
              <a:rPr lang="en-US" altLang="ko-KR" dirty="0">
                <a:hlinkClick r:id="rId7"/>
              </a:rPr>
              <a:t>] </a:t>
            </a:r>
            <a:r>
              <a:rPr lang="ko-KR" altLang="en-US" dirty="0">
                <a:hlinkClick r:id="rId7"/>
              </a:rPr>
              <a:t>암기를 잘 하는 </a:t>
            </a:r>
            <a:r>
              <a:rPr lang="ko-KR" altLang="en-US" dirty="0" smtClean="0">
                <a:hlinkClick r:id="rId7"/>
              </a:rPr>
              <a:t>방법</a:t>
            </a:r>
            <a:r>
              <a:rPr lang="ko-KR" altLang="en-US" dirty="0"/>
              <a:t> 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000" dirty="0" err="1" smtClean="0"/>
              <a:t>감오행</a:t>
            </a:r>
            <a:r>
              <a:rPr lang="ko-KR" altLang="en-US" sz="2000" dirty="0" smtClean="0"/>
              <a:t> 사이버 학습법 도서관 카페 </a:t>
            </a:r>
            <a:r>
              <a:rPr lang="en-US" altLang="ko-KR" sz="2000" dirty="0" smtClean="0"/>
              <a:t>http://cafe.daum.net/kohstudy </a:t>
            </a:r>
            <a:br>
              <a:rPr lang="en-US" altLang="ko-KR" sz="2000" dirty="0" smtClean="0"/>
            </a:br>
            <a:r>
              <a:rPr lang="ko-KR" altLang="en-US" sz="2000" dirty="0" smtClean="0"/>
              <a:t>초등중등고등 학습법 </a:t>
            </a:r>
            <a:r>
              <a:rPr lang="ko-KR" altLang="en-US" sz="2000" dirty="0" err="1" smtClean="0"/>
              <a:t>다이제스티브</a:t>
            </a:r>
            <a:r>
              <a:rPr lang="ko-KR" altLang="en-US" sz="2000" dirty="0" smtClean="0"/>
              <a:t> 키워드 하이퍼링크 학습법</a:t>
            </a:r>
            <a:endParaRPr lang="ko-KR" altLang="en-US" sz="2000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암기 면접 기술</a:t>
            </a:r>
            <a:endParaRPr lang="en-US" altLang="ko-KR" dirty="0" smtClean="0"/>
          </a:p>
          <a:p>
            <a:r>
              <a:rPr lang="en-US" altLang="ko-KR" dirty="0" smtClean="0">
                <a:hlinkClick r:id="rId2"/>
              </a:rPr>
              <a:t>[</a:t>
            </a:r>
            <a:r>
              <a:rPr lang="ko-KR" altLang="en-US" dirty="0" smtClean="0">
                <a:hlinkClick r:id="rId2"/>
              </a:rPr>
              <a:t>공부 </a:t>
            </a:r>
            <a:r>
              <a:rPr lang="ko-KR" altLang="en-US" dirty="0" err="1" smtClean="0">
                <a:hlinkClick r:id="rId2"/>
              </a:rPr>
              <a:t>멘토</a:t>
            </a:r>
            <a:r>
              <a:rPr lang="en-US" altLang="ko-KR" dirty="0" smtClean="0">
                <a:hlinkClick r:id="rId2"/>
              </a:rPr>
              <a:t>] </a:t>
            </a:r>
            <a:r>
              <a:rPr lang="ko-KR" altLang="en-US" dirty="0" smtClean="0">
                <a:hlinkClick r:id="rId2"/>
              </a:rPr>
              <a:t>기억력을 유지하는 </a:t>
            </a:r>
            <a:r>
              <a:rPr lang="en-US" altLang="ko-KR" dirty="0" smtClean="0">
                <a:hlinkClick r:id="rId2"/>
              </a:rPr>
              <a:t>8</a:t>
            </a:r>
            <a:r>
              <a:rPr lang="ko-KR" altLang="en-US" dirty="0" smtClean="0">
                <a:hlinkClick r:id="rId2"/>
              </a:rPr>
              <a:t>가지 작은 습관</a:t>
            </a:r>
            <a:r>
              <a:rPr lang="ko-KR" altLang="en-US" dirty="0" smtClean="0"/>
              <a:t> 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>
                <a:hlinkClick r:id="rId3"/>
              </a:rPr>
              <a:t>공부파일 </a:t>
            </a:r>
            <a:r>
              <a:rPr lang="en-US" altLang="ko-KR" b="1" dirty="0" smtClean="0">
                <a:hlinkClick r:id="rId3"/>
              </a:rPr>
              <a:t>1</a:t>
            </a:r>
            <a:r>
              <a:rPr lang="ko-KR" altLang="en-US" b="1" dirty="0" smtClean="0">
                <a:hlinkClick r:id="rId3"/>
              </a:rPr>
              <a:t>탄 </a:t>
            </a:r>
            <a:r>
              <a:rPr lang="en-US" altLang="ko-KR" b="1" dirty="0" smtClean="0">
                <a:hlinkClick r:id="rId3"/>
              </a:rPr>
              <a:t>- </a:t>
            </a:r>
            <a:r>
              <a:rPr lang="ko-KR" altLang="en-US" b="1" dirty="0" err="1" smtClean="0">
                <a:hlinkClick r:id="rId3"/>
              </a:rPr>
              <a:t>암기편</a:t>
            </a:r>
            <a:r>
              <a:rPr lang="ko-KR" altLang="en-US" dirty="0" smtClean="0"/>
              <a:t>      </a:t>
            </a:r>
            <a:r>
              <a:rPr lang="en-US" altLang="ko-KR" dirty="0" smtClean="0">
                <a:hlinkClick r:id="rId4"/>
              </a:rPr>
              <a:t>[</a:t>
            </a:r>
            <a:r>
              <a:rPr lang="ko-KR" altLang="en-US" dirty="0" smtClean="0">
                <a:hlinkClick r:id="rId4"/>
              </a:rPr>
              <a:t>공부 </a:t>
            </a:r>
            <a:r>
              <a:rPr lang="ko-KR" altLang="en-US" dirty="0" err="1" smtClean="0">
                <a:hlinkClick r:id="rId4"/>
              </a:rPr>
              <a:t>멘토</a:t>
            </a:r>
            <a:r>
              <a:rPr lang="en-US" altLang="ko-KR" dirty="0" smtClean="0">
                <a:hlinkClick r:id="rId4"/>
              </a:rPr>
              <a:t>] </a:t>
            </a:r>
            <a:r>
              <a:rPr lang="ko-KR" altLang="en-US" dirty="0" smtClean="0">
                <a:hlinkClick r:id="rId4"/>
              </a:rPr>
              <a:t>최고의 </a:t>
            </a:r>
            <a:r>
              <a:rPr lang="ko-KR" altLang="en-US" dirty="0" err="1" smtClean="0">
                <a:hlinkClick r:id="rId4"/>
              </a:rPr>
              <a:t>암기법</a:t>
            </a:r>
            <a:r>
              <a:rPr lang="ko-KR" altLang="en-US" dirty="0" smtClean="0"/>
              <a:t> </a:t>
            </a:r>
          </a:p>
          <a:p>
            <a:r>
              <a:rPr lang="ko-KR" altLang="en-US" dirty="0" smtClean="0"/>
              <a:t> </a:t>
            </a:r>
          </a:p>
          <a:p>
            <a:r>
              <a:rPr lang="en-US" altLang="ko-KR" dirty="0" smtClean="0">
                <a:hlinkClick r:id="rId5"/>
              </a:rPr>
              <a:t>[</a:t>
            </a:r>
            <a:r>
              <a:rPr lang="ko-KR" altLang="en-US" dirty="0" smtClean="0">
                <a:hlinkClick r:id="rId5"/>
              </a:rPr>
              <a:t>공부 </a:t>
            </a:r>
            <a:r>
              <a:rPr lang="ko-KR" altLang="en-US" dirty="0" err="1" smtClean="0">
                <a:hlinkClick r:id="rId5"/>
              </a:rPr>
              <a:t>멘토</a:t>
            </a:r>
            <a:r>
              <a:rPr lang="en-US" altLang="ko-KR" dirty="0" smtClean="0">
                <a:hlinkClick r:id="rId5"/>
              </a:rPr>
              <a:t>] PQ 5R </a:t>
            </a:r>
            <a:r>
              <a:rPr lang="ko-KR" altLang="en-US" dirty="0" smtClean="0">
                <a:hlinkClick r:id="rId5"/>
              </a:rPr>
              <a:t>학습법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  <a:r>
              <a:rPr lang="ko-KR" altLang="en-US" dirty="0" smtClean="0">
                <a:hlinkClick r:id="rId6"/>
              </a:rPr>
              <a:t>심층면접 앞질러 가기</a:t>
            </a:r>
            <a:r>
              <a:rPr lang="ko-KR" altLang="en-US" dirty="0" smtClean="0"/>
              <a:t>  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000" dirty="0" err="1" smtClean="0"/>
              <a:t>감오행</a:t>
            </a:r>
            <a:r>
              <a:rPr lang="ko-KR" altLang="en-US" sz="2000" dirty="0" smtClean="0"/>
              <a:t> 사이버 학습법 도서관 카페 </a:t>
            </a:r>
            <a:r>
              <a:rPr lang="en-US" altLang="ko-KR" sz="2000" dirty="0" smtClean="0"/>
              <a:t>http://cafe.daum.net/kohstudy </a:t>
            </a:r>
            <a:br>
              <a:rPr lang="en-US" altLang="ko-KR" sz="2000" dirty="0" smtClean="0"/>
            </a:br>
            <a:r>
              <a:rPr lang="ko-KR" altLang="en-US" sz="2000" dirty="0" smtClean="0"/>
              <a:t>초등중등고등 학습법 </a:t>
            </a:r>
            <a:r>
              <a:rPr lang="ko-KR" altLang="en-US" sz="2000" dirty="0" err="1" smtClean="0"/>
              <a:t>다이제스티브</a:t>
            </a:r>
            <a:r>
              <a:rPr lang="ko-KR" altLang="en-US" sz="2000" dirty="0" smtClean="0"/>
              <a:t> 키워드 하이퍼링크 학습법</a:t>
            </a:r>
            <a:endParaRPr lang="ko-KR" altLang="en-US" sz="2000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/>
              <a:t>시험 성적향상 </a:t>
            </a:r>
            <a:r>
              <a:rPr lang="ko-KR" altLang="en-US" dirty="0" smtClean="0"/>
              <a:t>기술</a:t>
            </a:r>
            <a:endParaRPr lang="en-US" altLang="ko-KR" dirty="0" smtClean="0"/>
          </a:p>
          <a:p>
            <a:r>
              <a:rPr lang="ko-KR" altLang="en-US" dirty="0">
                <a:hlinkClick r:id="rId2"/>
              </a:rPr>
              <a:t>성공적인 내신관리법</a:t>
            </a:r>
            <a:r>
              <a:rPr lang="ko-KR" altLang="en-US" dirty="0"/>
              <a:t>         </a:t>
            </a:r>
            <a:endParaRPr lang="en-US" altLang="ko-KR" dirty="0" smtClean="0"/>
          </a:p>
          <a:p>
            <a:endParaRPr lang="en-US" altLang="ko-KR" dirty="0">
              <a:hlinkClick r:id="rId3"/>
            </a:endParaRPr>
          </a:p>
          <a:p>
            <a:r>
              <a:rPr lang="ko-KR" altLang="en-US" dirty="0" smtClean="0">
                <a:hlinkClick r:id="rId3"/>
              </a:rPr>
              <a:t>시험을 </a:t>
            </a:r>
            <a:r>
              <a:rPr lang="ko-KR" altLang="en-US" dirty="0">
                <a:hlinkClick r:id="rId3"/>
              </a:rPr>
              <a:t>잘 치는 요령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  <a:r>
              <a:rPr lang="en-US" altLang="ko-KR" dirty="0">
                <a:hlinkClick r:id="rId4"/>
              </a:rPr>
              <a:t>IQ</a:t>
            </a:r>
            <a:r>
              <a:rPr lang="ko-KR" altLang="en-US" dirty="0">
                <a:hlinkClick r:id="rId4"/>
              </a:rPr>
              <a:t>와 학교성적</a:t>
            </a:r>
            <a:r>
              <a:rPr lang="ko-KR" altLang="en-US" dirty="0"/>
              <a:t>          </a:t>
            </a:r>
            <a:endParaRPr lang="en-US" altLang="ko-KR" dirty="0" smtClean="0"/>
          </a:p>
          <a:p>
            <a:endParaRPr lang="en-US" altLang="ko-KR" dirty="0">
              <a:hlinkClick r:id="rId5"/>
            </a:endParaRPr>
          </a:p>
          <a:p>
            <a:r>
              <a:rPr lang="ko-KR" altLang="en-US" dirty="0" smtClean="0">
                <a:hlinkClick r:id="rId5"/>
              </a:rPr>
              <a:t>대성학원 </a:t>
            </a:r>
            <a:r>
              <a:rPr lang="en-US" altLang="ko-KR" dirty="0">
                <a:hlinkClick r:id="rId5"/>
              </a:rPr>
              <a:t>- </a:t>
            </a:r>
            <a:r>
              <a:rPr lang="ko-KR" altLang="en-US" dirty="0">
                <a:hlinkClick r:id="rId5"/>
              </a:rPr>
              <a:t>수리영역</a:t>
            </a:r>
            <a:r>
              <a:rPr lang="ko-KR" altLang="en-US" dirty="0"/>
              <a:t>  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  <a:r>
              <a:rPr lang="ko-KR" altLang="en-US" dirty="0">
                <a:hlinkClick r:id="rId6"/>
              </a:rPr>
              <a:t>각종 시험에서 최소한 </a:t>
            </a:r>
            <a:r>
              <a:rPr lang="en-US" altLang="ko-KR" dirty="0">
                <a:hlinkClick r:id="rId6"/>
              </a:rPr>
              <a:t>10</a:t>
            </a:r>
            <a:r>
              <a:rPr lang="ko-KR" altLang="en-US" dirty="0" err="1">
                <a:hlinkClick r:id="rId6"/>
              </a:rPr>
              <a:t>점이상</a:t>
            </a:r>
            <a:r>
              <a:rPr lang="ko-KR" altLang="en-US" dirty="0">
                <a:hlinkClick r:id="rId6"/>
              </a:rPr>
              <a:t> 올리기</a:t>
            </a:r>
            <a:r>
              <a:rPr lang="en-US" altLang="ko-KR" dirty="0">
                <a:hlinkClick r:id="rId6"/>
              </a:rPr>
              <a:t>!</a:t>
            </a:r>
            <a:r>
              <a:rPr lang="ko-KR" altLang="en-US" dirty="0"/>
              <a:t>  </a:t>
            </a:r>
            <a:endParaRPr lang="en-US" altLang="ko-KR" dirty="0" smtClean="0"/>
          </a:p>
          <a:p>
            <a:endParaRPr lang="ko-KR" altLang="en-US" dirty="0"/>
          </a:p>
          <a:p>
            <a:r>
              <a:rPr lang="ko-KR" altLang="en-US" dirty="0"/>
              <a:t>  </a:t>
            </a:r>
            <a:r>
              <a:rPr lang="en-US" altLang="ko-KR" dirty="0">
                <a:hlinkClick r:id="rId7"/>
              </a:rPr>
              <a:t>[</a:t>
            </a:r>
            <a:r>
              <a:rPr lang="ko-KR" altLang="en-US" dirty="0">
                <a:hlinkClick r:id="rId7"/>
              </a:rPr>
              <a:t>공부 </a:t>
            </a:r>
            <a:r>
              <a:rPr lang="ko-KR" altLang="en-US" dirty="0" err="1">
                <a:hlinkClick r:id="rId7"/>
              </a:rPr>
              <a:t>멘토</a:t>
            </a:r>
            <a:r>
              <a:rPr lang="en-US" altLang="ko-KR" dirty="0">
                <a:hlinkClick r:id="rId7"/>
              </a:rPr>
              <a:t>] </a:t>
            </a:r>
            <a:r>
              <a:rPr lang="ko-KR" altLang="en-US" dirty="0">
                <a:hlinkClick r:id="rId7"/>
              </a:rPr>
              <a:t>시험 </a:t>
            </a:r>
            <a:r>
              <a:rPr lang="ko-KR" altLang="en-US" dirty="0" err="1">
                <a:hlinkClick r:id="rId7"/>
              </a:rPr>
              <a:t>잘치는</a:t>
            </a:r>
            <a:r>
              <a:rPr lang="ko-KR" altLang="en-US" dirty="0">
                <a:hlinkClick r:id="rId7"/>
              </a:rPr>
              <a:t> 법</a:t>
            </a:r>
            <a:r>
              <a:rPr lang="ko-KR" altLang="en-US" dirty="0"/>
              <a:t> 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000" dirty="0" err="1" smtClean="0"/>
              <a:t>감오행</a:t>
            </a:r>
            <a:r>
              <a:rPr lang="ko-KR" altLang="en-US" sz="2000" dirty="0" smtClean="0"/>
              <a:t> 사이버 학습법 도서관 카페 </a:t>
            </a:r>
            <a:r>
              <a:rPr lang="en-US" altLang="ko-KR" sz="2000" dirty="0" smtClean="0"/>
              <a:t>http://cafe.daum.net/kohstudy </a:t>
            </a:r>
            <a:br>
              <a:rPr lang="en-US" altLang="ko-KR" sz="2000" dirty="0" smtClean="0"/>
            </a:br>
            <a:r>
              <a:rPr lang="ko-KR" altLang="en-US" sz="2000" dirty="0" smtClean="0"/>
              <a:t>초등중등고등 학습법 </a:t>
            </a:r>
            <a:r>
              <a:rPr lang="ko-KR" altLang="en-US" sz="2000" dirty="0" err="1" smtClean="0"/>
              <a:t>다이제스티브</a:t>
            </a:r>
            <a:r>
              <a:rPr lang="ko-KR" altLang="en-US" sz="2000" dirty="0" smtClean="0"/>
              <a:t> 키워드 하이퍼링크 학습법</a:t>
            </a:r>
            <a:endParaRPr lang="ko-KR" altLang="en-US" sz="2000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시험 성적향상 기술</a:t>
            </a:r>
            <a:endParaRPr lang="en-US" altLang="ko-KR" dirty="0" smtClean="0"/>
          </a:p>
          <a:p>
            <a:r>
              <a:rPr lang="en-US" altLang="ko-KR" dirty="0" smtClean="0">
                <a:hlinkClick r:id="rId2"/>
              </a:rPr>
              <a:t>[</a:t>
            </a:r>
            <a:r>
              <a:rPr lang="ko-KR" altLang="en-US" dirty="0" smtClean="0">
                <a:hlinkClick r:id="rId2"/>
              </a:rPr>
              <a:t>공부 </a:t>
            </a:r>
            <a:r>
              <a:rPr lang="ko-KR" altLang="en-US" dirty="0" err="1" smtClean="0">
                <a:hlinkClick r:id="rId2"/>
              </a:rPr>
              <a:t>멘토</a:t>
            </a:r>
            <a:r>
              <a:rPr lang="en-US" altLang="ko-KR" dirty="0" smtClean="0">
                <a:hlinkClick r:id="rId2"/>
              </a:rPr>
              <a:t>] </a:t>
            </a:r>
            <a:r>
              <a:rPr lang="ko-KR" altLang="en-US" dirty="0" smtClean="0">
                <a:hlinkClick r:id="rId2"/>
              </a:rPr>
              <a:t>시험을 만만하게 만드는 시험 </a:t>
            </a:r>
            <a:r>
              <a:rPr lang="ko-KR" altLang="en-US" dirty="0" err="1" smtClean="0">
                <a:hlinkClick r:id="rId2"/>
              </a:rPr>
              <a:t>공부법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  <a:r>
              <a:rPr lang="en-US" altLang="ko-KR" dirty="0" smtClean="0">
                <a:hlinkClick r:id="rId3"/>
              </a:rPr>
              <a:t>[</a:t>
            </a:r>
            <a:r>
              <a:rPr lang="ko-KR" altLang="en-US" dirty="0" smtClean="0">
                <a:hlinkClick r:id="rId3"/>
              </a:rPr>
              <a:t>공부 </a:t>
            </a:r>
            <a:r>
              <a:rPr lang="ko-KR" altLang="en-US" dirty="0" err="1" smtClean="0">
                <a:hlinkClick r:id="rId3"/>
              </a:rPr>
              <a:t>멘토</a:t>
            </a:r>
            <a:r>
              <a:rPr lang="en-US" altLang="ko-KR" dirty="0" smtClean="0">
                <a:hlinkClick r:id="rId3"/>
              </a:rPr>
              <a:t>] </a:t>
            </a:r>
            <a:r>
              <a:rPr lang="ko-KR" altLang="en-US" dirty="0" smtClean="0">
                <a:hlinkClick r:id="rId3"/>
              </a:rPr>
              <a:t>성적향상 비법</a:t>
            </a:r>
            <a:r>
              <a:rPr lang="ko-KR" altLang="en-US" dirty="0" smtClean="0"/>
              <a:t> 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  <a:r>
              <a:rPr lang="en-US" altLang="ko-KR" dirty="0" smtClean="0">
                <a:hlinkClick r:id="rId4"/>
              </a:rPr>
              <a:t>[</a:t>
            </a:r>
            <a:r>
              <a:rPr lang="ko-KR" altLang="en-US" dirty="0" smtClean="0">
                <a:hlinkClick r:id="rId4"/>
              </a:rPr>
              <a:t>공부 </a:t>
            </a:r>
            <a:r>
              <a:rPr lang="ko-KR" altLang="en-US" dirty="0" err="1" smtClean="0">
                <a:hlinkClick r:id="rId4"/>
              </a:rPr>
              <a:t>멘토</a:t>
            </a:r>
            <a:r>
              <a:rPr lang="en-US" altLang="ko-KR" dirty="0" smtClean="0">
                <a:hlinkClick r:id="rId4"/>
              </a:rPr>
              <a:t>] </a:t>
            </a:r>
            <a:r>
              <a:rPr lang="ko-KR" altLang="en-US" dirty="0" smtClean="0">
                <a:hlinkClick r:id="rId4"/>
              </a:rPr>
              <a:t>내신등급 올리는 </a:t>
            </a:r>
            <a:r>
              <a:rPr lang="en-US" altLang="ko-KR" dirty="0" smtClean="0">
                <a:hlinkClick r:id="rId4"/>
              </a:rPr>
              <a:t>'</a:t>
            </a:r>
            <a:r>
              <a:rPr lang="ko-KR" altLang="en-US" dirty="0" smtClean="0">
                <a:hlinkClick r:id="rId4"/>
              </a:rPr>
              <a:t>시험 </a:t>
            </a:r>
            <a:r>
              <a:rPr lang="ko-KR" altLang="en-US" dirty="0" err="1" smtClean="0">
                <a:hlinkClick r:id="rId4"/>
              </a:rPr>
              <a:t>잘치기</a:t>
            </a:r>
            <a:r>
              <a:rPr lang="en-US" altLang="ko-KR" dirty="0" smtClean="0">
                <a:hlinkClick r:id="rId4"/>
              </a:rPr>
              <a:t>' </a:t>
            </a:r>
            <a:r>
              <a:rPr lang="ko-KR" altLang="en-US" dirty="0" smtClean="0">
                <a:hlinkClick r:id="rId4"/>
              </a:rPr>
              <a:t>테크닉</a:t>
            </a:r>
            <a:r>
              <a:rPr lang="ko-KR" altLang="en-US" dirty="0" smtClean="0"/>
              <a:t> </a:t>
            </a:r>
          </a:p>
          <a:p>
            <a:r>
              <a:rPr lang="ko-KR" altLang="en-US" dirty="0" smtClean="0"/>
              <a:t> </a:t>
            </a:r>
          </a:p>
          <a:p>
            <a:r>
              <a:rPr lang="en-US" altLang="ko-KR" dirty="0" smtClean="0">
                <a:hlinkClick r:id="rId5"/>
              </a:rPr>
              <a:t>[</a:t>
            </a:r>
            <a:r>
              <a:rPr lang="ko-KR" altLang="en-US" dirty="0" smtClean="0">
                <a:hlinkClick r:id="rId5"/>
              </a:rPr>
              <a:t>공부 </a:t>
            </a:r>
            <a:r>
              <a:rPr lang="ko-KR" altLang="en-US" dirty="0" err="1" smtClean="0">
                <a:hlinkClick r:id="rId5"/>
              </a:rPr>
              <a:t>멘토</a:t>
            </a:r>
            <a:r>
              <a:rPr lang="en-US" altLang="ko-KR" dirty="0" smtClean="0">
                <a:hlinkClick r:id="rId5"/>
              </a:rPr>
              <a:t>] </a:t>
            </a:r>
            <a:r>
              <a:rPr lang="ko-KR" altLang="en-US" dirty="0" smtClean="0">
                <a:hlinkClick r:id="rId5"/>
              </a:rPr>
              <a:t>시험전략 </a:t>
            </a:r>
            <a:r>
              <a:rPr lang="en-US" altLang="ko-KR" dirty="0" smtClean="0">
                <a:hlinkClick r:id="rId5"/>
              </a:rPr>
              <a:t>- </a:t>
            </a:r>
            <a:r>
              <a:rPr lang="ko-KR" altLang="en-US" dirty="0" smtClean="0">
                <a:hlinkClick r:id="rId5"/>
              </a:rPr>
              <a:t>총론</a:t>
            </a:r>
            <a:r>
              <a:rPr lang="en-US" altLang="ko-KR" dirty="0" smtClean="0">
                <a:hlinkClick r:id="rId5"/>
              </a:rPr>
              <a:t>(</a:t>
            </a:r>
            <a:r>
              <a:rPr lang="ko-KR" altLang="en-US" dirty="0" smtClean="0">
                <a:hlinkClick r:id="rId5"/>
              </a:rPr>
              <a:t>수능</a:t>
            </a:r>
            <a:r>
              <a:rPr lang="en-US" altLang="ko-KR" dirty="0" smtClean="0">
                <a:hlinkClick r:id="rId5"/>
              </a:rPr>
              <a:t>,</a:t>
            </a:r>
            <a:r>
              <a:rPr lang="ko-KR" altLang="en-US" dirty="0" smtClean="0">
                <a:hlinkClick r:id="rId5"/>
              </a:rPr>
              <a:t>내신</a:t>
            </a:r>
            <a:r>
              <a:rPr lang="en-US" altLang="ko-KR" dirty="0" smtClean="0">
                <a:hlinkClick r:id="rId5"/>
              </a:rPr>
              <a:t>)</a:t>
            </a:r>
            <a:r>
              <a:rPr lang="ko-KR" altLang="en-US" dirty="0" smtClean="0"/>
              <a:t> </a:t>
            </a:r>
          </a:p>
          <a:p>
            <a:r>
              <a:rPr lang="ko-KR" altLang="en-US" dirty="0" smtClean="0"/>
              <a:t> </a:t>
            </a:r>
          </a:p>
          <a:p>
            <a:r>
              <a:rPr lang="en-US" altLang="ko-KR" dirty="0" smtClean="0">
                <a:hlinkClick r:id="rId6"/>
              </a:rPr>
              <a:t>[</a:t>
            </a:r>
            <a:r>
              <a:rPr lang="ko-KR" altLang="en-US" dirty="0" smtClean="0">
                <a:hlinkClick r:id="rId6"/>
              </a:rPr>
              <a:t>공부 </a:t>
            </a:r>
            <a:r>
              <a:rPr lang="ko-KR" altLang="en-US" dirty="0" err="1" smtClean="0">
                <a:hlinkClick r:id="rId6"/>
              </a:rPr>
              <a:t>멘토</a:t>
            </a:r>
            <a:r>
              <a:rPr lang="en-US" altLang="ko-KR" dirty="0" smtClean="0">
                <a:hlinkClick r:id="rId6"/>
              </a:rPr>
              <a:t>] </a:t>
            </a:r>
            <a:r>
              <a:rPr lang="ko-KR" altLang="en-US" dirty="0" smtClean="0">
                <a:hlinkClick r:id="rId6"/>
              </a:rPr>
              <a:t>수능시험 </a:t>
            </a:r>
            <a:r>
              <a:rPr lang="ko-KR" altLang="en-US" dirty="0" err="1" smtClean="0">
                <a:hlinkClick r:id="rId6"/>
              </a:rPr>
              <a:t>잘보는</a:t>
            </a:r>
            <a:r>
              <a:rPr lang="ko-KR" altLang="en-US" dirty="0" smtClean="0">
                <a:hlinkClick r:id="rId6"/>
              </a:rPr>
              <a:t> 비법</a:t>
            </a:r>
            <a:r>
              <a:rPr lang="en-US" altLang="ko-KR" dirty="0" smtClean="0">
                <a:hlinkClick r:id="rId6"/>
              </a:rPr>
              <a:t>(</a:t>
            </a:r>
            <a:r>
              <a:rPr lang="ko-KR" altLang="en-US" dirty="0" smtClean="0">
                <a:hlinkClick r:id="rId6"/>
              </a:rPr>
              <a:t>시험장에서</a:t>
            </a:r>
            <a:r>
              <a:rPr lang="en-US" altLang="ko-KR" dirty="0" smtClean="0">
                <a:hlinkClick r:id="rId6"/>
              </a:rPr>
              <a:t>)</a:t>
            </a:r>
            <a:r>
              <a:rPr lang="ko-KR" altLang="en-US" dirty="0" smtClean="0"/>
              <a:t>  </a:t>
            </a:r>
          </a:p>
          <a:p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000" dirty="0" err="1" smtClean="0"/>
              <a:t>감오행</a:t>
            </a:r>
            <a:r>
              <a:rPr lang="ko-KR" altLang="en-US" sz="2000" dirty="0" smtClean="0"/>
              <a:t> 사이버 학습법 도서관 카페 </a:t>
            </a:r>
            <a:r>
              <a:rPr lang="en-US" altLang="ko-KR" sz="2000" dirty="0" smtClean="0"/>
              <a:t>http://cafe.daum.net/kohstudy </a:t>
            </a:r>
            <a:br>
              <a:rPr lang="en-US" altLang="ko-KR" sz="2000" dirty="0" smtClean="0"/>
            </a:br>
            <a:r>
              <a:rPr lang="ko-KR" altLang="en-US" sz="2000" dirty="0" smtClean="0"/>
              <a:t>초등중등고등 학습법 </a:t>
            </a:r>
            <a:r>
              <a:rPr lang="ko-KR" altLang="en-US" sz="2000" dirty="0" err="1" smtClean="0"/>
              <a:t>다이제스티브</a:t>
            </a:r>
            <a:r>
              <a:rPr lang="ko-KR" altLang="en-US" sz="2000" dirty="0" smtClean="0"/>
              <a:t> 키워드 하이퍼링크 학습법</a:t>
            </a:r>
            <a:endParaRPr lang="ko-KR" altLang="en-US" sz="2000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시험 성적향상 기술</a:t>
            </a:r>
            <a:endParaRPr lang="en-US" altLang="ko-KR" dirty="0" smtClean="0"/>
          </a:p>
          <a:p>
            <a:r>
              <a:rPr lang="ko-KR" altLang="en-US" dirty="0" smtClean="0"/>
              <a:t> </a:t>
            </a:r>
            <a:r>
              <a:rPr lang="en-US" altLang="ko-KR" dirty="0" smtClean="0">
                <a:hlinkClick r:id="rId2"/>
              </a:rPr>
              <a:t>[</a:t>
            </a:r>
            <a:r>
              <a:rPr lang="ko-KR" altLang="en-US" dirty="0" smtClean="0">
                <a:hlinkClick r:id="rId2"/>
              </a:rPr>
              <a:t>공부 </a:t>
            </a:r>
            <a:r>
              <a:rPr lang="ko-KR" altLang="en-US" dirty="0" err="1" smtClean="0">
                <a:hlinkClick r:id="rId2"/>
              </a:rPr>
              <a:t>멘토</a:t>
            </a:r>
            <a:r>
              <a:rPr lang="en-US" altLang="ko-KR" dirty="0" smtClean="0">
                <a:hlinkClick r:id="rId2"/>
              </a:rPr>
              <a:t>] </a:t>
            </a:r>
            <a:r>
              <a:rPr lang="ko-KR" altLang="en-US" dirty="0" smtClean="0">
                <a:hlinkClick r:id="rId2"/>
              </a:rPr>
              <a:t>시험실수 최소한으로 줄이는 법</a:t>
            </a:r>
            <a:r>
              <a:rPr lang="ko-KR" altLang="en-US" dirty="0" smtClean="0"/>
              <a:t> </a:t>
            </a:r>
          </a:p>
          <a:p>
            <a:r>
              <a:rPr lang="ko-KR" altLang="en-US" dirty="0" smtClean="0"/>
              <a:t> </a:t>
            </a:r>
          </a:p>
          <a:p>
            <a:r>
              <a:rPr lang="en-US" altLang="ko-KR" dirty="0" smtClean="0">
                <a:hlinkClick r:id="rId3"/>
              </a:rPr>
              <a:t>[</a:t>
            </a:r>
            <a:r>
              <a:rPr lang="ko-KR" altLang="en-US" dirty="0" smtClean="0">
                <a:hlinkClick r:id="rId3"/>
              </a:rPr>
              <a:t>공부 </a:t>
            </a:r>
            <a:r>
              <a:rPr lang="ko-KR" altLang="en-US" dirty="0" err="1" smtClean="0">
                <a:hlinkClick r:id="rId3"/>
              </a:rPr>
              <a:t>멘토</a:t>
            </a:r>
            <a:r>
              <a:rPr lang="en-US" altLang="ko-KR" dirty="0" smtClean="0">
                <a:hlinkClick r:id="rId3"/>
              </a:rPr>
              <a:t>] </a:t>
            </a:r>
            <a:r>
              <a:rPr lang="ko-KR" altLang="en-US" dirty="0" smtClean="0">
                <a:hlinkClick r:id="rId3"/>
              </a:rPr>
              <a:t>시험에 성공하는 공부 방법</a:t>
            </a:r>
            <a:r>
              <a:rPr lang="ko-KR" altLang="en-US" dirty="0" smtClean="0"/>
              <a:t> </a:t>
            </a:r>
          </a:p>
          <a:p>
            <a:r>
              <a:rPr lang="ko-KR" altLang="en-US" dirty="0" smtClean="0"/>
              <a:t> </a:t>
            </a:r>
          </a:p>
          <a:p>
            <a:r>
              <a:rPr lang="en-US" altLang="ko-KR" dirty="0" smtClean="0">
                <a:hlinkClick r:id="rId4"/>
              </a:rPr>
              <a:t>[</a:t>
            </a:r>
            <a:r>
              <a:rPr lang="ko-KR" altLang="en-US" dirty="0" smtClean="0">
                <a:hlinkClick r:id="rId4"/>
              </a:rPr>
              <a:t>공부 </a:t>
            </a:r>
            <a:r>
              <a:rPr lang="ko-KR" altLang="en-US" dirty="0" err="1" smtClean="0">
                <a:hlinkClick r:id="rId4"/>
              </a:rPr>
              <a:t>멘토</a:t>
            </a:r>
            <a:r>
              <a:rPr lang="en-US" altLang="ko-KR" dirty="0" smtClean="0">
                <a:hlinkClick r:id="rId4"/>
              </a:rPr>
              <a:t>] </a:t>
            </a:r>
            <a:r>
              <a:rPr lang="ko-KR" altLang="en-US" dirty="0" smtClean="0">
                <a:hlinkClick r:id="rId4"/>
              </a:rPr>
              <a:t>객관식 </a:t>
            </a:r>
            <a:r>
              <a:rPr lang="ko-KR" altLang="en-US" dirty="0" err="1" smtClean="0">
                <a:hlinkClick r:id="rId4"/>
              </a:rPr>
              <a:t>시험준비법</a:t>
            </a:r>
            <a:r>
              <a:rPr lang="ko-KR" altLang="en-US" dirty="0" smtClean="0"/>
              <a:t> 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  <a:r>
              <a:rPr lang="en-US" altLang="ko-KR" dirty="0" smtClean="0">
                <a:hlinkClick r:id="rId5"/>
              </a:rPr>
              <a:t>[</a:t>
            </a:r>
            <a:r>
              <a:rPr lang="ko-KR" altLang="en-US" dirty="0" smtClean="0">
                <a:hlinkClick r:id="rId5"/>
              </a:rPr>
              <a:t>공부 </a:t>
            </a:r>
            <a:r>
              <a:rPr lang="ko-KR" altLang="en-US" dirty="0" err="1" smtClean="0">
                <a:hlinkClick r:id="rId5"/>
              </a:rPr>
              <a:t>멘토</a:t>
            </a:r>
            <a:r>
              <a:rPr lang="en-US" altLang="ko-KR" dirty="0" smtClean="0">
                <a:hlinkClick r:id="rId5"/>
              </a:rPr>
              <a:t>] </a:t>
            </a:r>
            <a:r>
              <a:rPr lang="ko-KR" altLang="en-US" dirty="0" smtClean="0">
                <a:hlinkClick r:id="rId5"/>
              </a:rPr>
              <a:t>시험 </a:t>
            </a:r>
            <a:r>
              <a:rPr lang="ko-KR" altLang="en-US" dirty="0" err="1" smtClean="0">
                <a:hlinkClick r:id="rId5"/>
              </a:rPr>
              <a:t>당일날을</a:t>
            </a:r>
            <a:r>
              <a:rPr lang="ko-KR" altLang="en-US" dirty="0" smtClean="0">
                <a:hlinkClick r:id="rId5"/>
              </a:rPr>
              <a:t> 이미지 </a:t>
            </a:r>
            <a:r>
              <a:rPr lang="ko-KR" altLang="en-US" dirty="0" err="1" smtClean="0">
                <a:hlinkClick r:id="rId5"/>
              </a:rPr>
              <a:t>트래이닝</a:t>
            </a:r>
            <a:r>
              <a:rPr lang="ko-KR" altLang="en-US" dirty="0" smtClean="0">
                <a:hlinkClick r:id="rId5"/>
              </a:rPr>
              <a:t> 하라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  <a:r>
              <a:rPr lang="en-US" altLang="ko-KR" dirty="0" smtClean="0">
                <a:hlinkClick r:id="rId6"/>
              </a:rPr>
              <a:t>[</a:t>
            </a:r>
            <a:r>
              <a:rPr lang="ko-KR" altLang="en-US" dirty="0" err="1" smtClean="0">
                <a:hlinkClick r:id="rId6"/>
              </a:rPr>
              <a:t>공부멘토</a:t>
            </a:r>
            <a:r>
              <a:rPr lang="en-US" altLang="ko-KR" dirty="0" smtClean="0">
                <a:hlinkClick r:id="rId6"/>
              </a:rPr>
              <a:t>] </a:t>
            </a:r>
            <a:r>
              <a:rPr lang="ko-KR" altLang="en-US" dirty="0" smtClean="0">
                <a:hlinkClick r:id="rId6"/>
              </a:rPr>
              <a:t>입시준비 장기 작전</a:t>
            </a:r>
            <a:r>
              <a:rPr lang="ko-KR" altLang="en-US" dirty="0" smtClean="0"/>
              <a:t>  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000" dirty="0" err="1" smtClean="0"/>
              <a:t>감오행</a:t>
            </a:r>
            <a:r>
              <a:rPr lang="ko-KR" altLang="en-US" sz="2000" dirty="0" smtClean="0"/>
              <a:t> 사이버 학습법 도서관 카페 </a:t>
            </a:r>
            <a:r>
              <a:rPr lang="en-US" altLang="ko-KR" sz="2000" dirty="0" smtClean="0"/>
              <a:t>http://cafe.daum.net/kohstudy </a:t>
            </a:r>
            <a:br>
              <a:rPr lang="en-US" altLang="ko-KR" sz="2000" dirty="0" smtClean="0"/>
            </a:br>
            <a:r>
              <a:rPr lang="ko-KR" altLang="en-US" sz="2000" dirty="0" smtClean="0"/>
              <a:t>초등중등고등 학습법 </a:t>
            </a:r>
            <a:r>
              <a:rPr lang="ko-KR" altLang="en-US" sz="2000" dirty="0" err="1" smtClean="0"/>
              <a:t>다이제스티브</a:t>
            </a:r>
            <a:r>
              <a:rPr lang="ko-KR" altLang="en-US" sz="2000" dirty="0" smtClean="0"/>
              <a:t> 키워드 하이퍼링크 학습법</a:t>
            </a:r>
            <a:endParaRPr lang="ko-KR" altLang="en-US" sz="2000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정서 성격 환경 </a:t>
            </a:r>
            <a:r>
              <a:rPr lang="ko-KR" altLang="en-US" dirty="0" smtClean="0"/>
              <a:t>관리</a:t>
            </a:r>
            <a:endParaRPr lang="en-US" altLang="ko-KR" dirty="0" smtClean="0"/>
          </a:p>
          <a:p>
            <a:r>
              <a:rPr lang="ko-KR" altLang="en-US" dirty="0">
                <a:hlinkClick r:id="rId2"/>
              </a:rPr>
              <a:t>자녀들을 위한 환경관리법</a:t>
            </a:r>
            <a:r>
              <a:rPr lang="ko-KR" altLang="en-US" dirty="0"/>
              <a:t>     </a:t>
            </a:r>
            <a:r>
              <a:rPr lang="ko-KR" altLang="en-US" dirty="0" err="1">
                <a:hlinkClick r:id="rId3"/>
              </a:rPr>
              <a:t>혈액형별</a:t>
            </a:r>
            <a:r>
              <a:rPr lang="ko-KR" altLang="en-US" dirty="0">
                <a:hlinkClick r:id="rId3"/>
              </a:rPr>
              <a:t> 공부 방법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dirty="0">
                <a:hlinkClick r:id="rId4"/>
              </a:rPr>
              <a:t>성격으로 본 공부방법</a:t>
            </a:r>
            <a:r>
              <a:rPr lang="ko-KR" altLang="en-US" dirty="0"/>
              <a:t>    </a:t>
            </a:r>
            <a:r>
              <a:rPr lang="ko-KR" altLang="en-US" dirty="0">
                <a:hlinkClick r:id="rId5"/>
              </a:rPr>
              <a:t>막판 스트레스 </a:t>
            </a:r>
            <a:r>
              <a:rPr lang="ko-KR" altLang="en-US" dirty="0" err="1">
                <a:hlinkClick r:id="rId5"/>
              </a:rPr>
              <a:t>대처법</a:t>
            </a:r>
            <a:r>
              <a:rPr lang="ko-KR" altLang="en-US" dirty="0"/>
              <a:t> 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>
                <a:hlinkClick r:id="rId6"/>
              </a:rPr>
              <a:t>좋은 부모 헌장</a:t>
            </a:r>
            <a:r>
              <a:rPr lang="ko-KR" altLang="en-US" dirty="0"/>
              <a:t>     </a:t>
            </a:r>
            <a:r>
              <a:rPr lang="en-US" altLang="ko-KR" dirty="0">
                <a:hlinkClick r:id="rId7"/>
              </a:rPr>
              <a:t>[</a:t>
            </a:r>
            <a:r>
              <a:rPr lang="ko-KR" altLang="en-US" dirty="0">
                <a:hlinkClick r:id="rId7"/>
              </a:rPr>
              <a:t>공부 </a:t>
            </a:r>
            <a:r>
              <a:rPr lang="ko-KR" altLang="en-US" dirty="0" err="1">
                <a:hlinkClick r:id="rId7"/>
              </a:rPr>
              <a:t>멘토</a:t>
            </a:r>
            <a:r>
              <a:rPr lang="en-US" altLang="ko-KR" dirty="0">
                <a:hlinkClick r:id="rId7"/>
              </a:rPr>
              <a:t>] </a:t>
            </a:r>
            <a:r>
              <a:rPr lang="ko-KR" altLang="en-US" dirty="0">
                <a:hlinkClick r:id="rId7"/>
              </a:rPr>
              <a:t>바람직한 공부자세</a:t>
            </a:r>
            <a:r>
              <a:rPr lang="ko-KR" altLang="en-US" dirty="0"/>
              <a:t> 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  <a:r>
              <a:rPr lang="en-US" altLang="ko-KR" dirty="0">
                <a:hlinkClick r:id="rId8"/>
              </a:rPr>
              <a:t>[</a:t>
            </a:r>
            <a:r>
              <a:rPr lang="ko-KR" altLang="en-US" dirty="0">
                <a:hlinkClick r:id="rId8"/>
              </a:rPr>
              <a:t>공부 </a:t>
            </a:r>
            <a:r>
              <a:rPr lang="ko-KR" altLang="en-US" dirty="0" err="1">
                <a:hlinkClick r:id="rId8"/>
              </a:rPr>
              <a:t>멘토</a:t>
            </a:r>
            <a:r>
              <a:rPr lang="en-US" altLang="ko-KR" dirty="0">
                <a:hlinkClick r:id="rId8"/>
              </a:rPr>
              <a:t>] </a:t>
            </a:r>
            <a:r>
              <a:rPr lang="ko-KR" altLang="en-US" dirty="0">
                <a:hlinkClick r:id="rId8"/>
              </a:rPr>
              <a:t>공부에 대한 잘못된 고정관념 </a:t>
            </a:r>
            <a:r>
              <a:rPr lang="en-US" altLang="ko-KR" dirty="0">
                <a:hlinkClick r:id="rId8"/>
              </a:rPr>
              <a:t>7</a:t>
            </a:r>
            <a:r>
              <a:rPr lang="ko-KR" altLang="en-US" dirty="0">
                <a:hlinkClick r:id="rId8"/>
              </a:rPr>
              <a:t>가지</a:t>
            </a:r>
            <a:r>
              <a:rPr lang="ko-KR" altLang="en-US" dirty="0"/>
              <a:t>  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000" dirty="0" err="1" smtClean="0"/>
              <a:t>감오행</a:t>
            </a:r>
            <a:r>
              <a:rPr lang="ko-KR" altLang="en-US" sz="2000" dirty="0" smtClean="0"/>
              <a:t> 사이버 학습법 도서관 카페 </a:t>
            </a:r>
            <a:r>
              <a:rPr lang="en-US" altLang="ko-KR" sz="2000" dirty="0" smtClean="0"/>
              <a:t>http://cafe.daum.net/kohstudy </a:t>
            </a:r>
            <a:br>
              <a:rPr lang="en-US" altLang="ko-KR" sz="2000" dirty="0" smtClean="0"/>
            </a:br>
            <a:r>
              <a:rPr lang="ko-KR" altLang="en-US" sz="2000" dirty="0" smtClean="0"/>
              <a:t>초등중등고등 학습법 </a:t>
            </a:r>
            <a:r>
              <a:rPr lang="ko-KR" altLang="en-US" sz="2000" dirty="0" err="1" smtClean="0"/>
              <a:t>다이제스티브</a:t>
            </a:r>
            <a:r>
              <a:rPr lang="ko-KR" altLang="en-US" sz="2000" dirty="0" smtClean="0"/>
              <a:t> 키워드 하이퍼링크 학습법</a:t>
            </a:r>
            <a:endParaRPr lang="ko-KR" altLang="en-US" sz="2000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행동습관 </a:t>
            </a:r>
            <a:r>
              <a:rPr lang="ko-KR" altLang="en-US" dirty="0" smtClean="0"/>
              <a:t>건강 관리</a:t>
            </a:r>
            <a:endParaRPr lang="en-US" altLang="ko-KR" dirty="0" smtClean="0"/>
          </a:p>
          <a:p>
            <a:r>
              <a:rPr lang="ko-KR" altLang="en-US" dirty="0">
                <a:hlinkClick r:id="rId2"/>
              </a:rPr>
              <a:t>체력은 실력이다</a:t>
            </a:r>
            <a:r>
              <a:rPr lang="ko-KR" altLang="en-US" dirty="0"/>
              <a:t>    </a:t>
            </a:r>
            <a:endParaRPr lang="en-US" altLang="ko-KR" dirty="0" smtClean="0"/>
          </a:p>
          <a:p>
            <a:endParaRPr lang="en-US" altLang="ko-KR" dirty="0">
              <a:hlinkClick r:id="rId3"/>
            </a:endParaRPr>
          </a:p>
          <a:p>
            <a:r>
              <a:rPr lang="ko-KR" altLang="en-US" dirty="0" err="1" smtClean="0">
                <a:hlinkClick r:id="rId3"/>
              </a:rPr>
              <a:t>잘자면</a:t>
            </a:r>
            <a:r>
              <a:rPr lang="ko-KR" altLang="en-US" dirty="0" smtClean="0">
                <a:hlinkClick r:id="rId3"/>
              </a:rPr>
              <a:t> </a:t>
            </a:r>
            <a:r>
              <a:rPr lang="ko-KR" altLang="en-US" dirty="0">
                <a:hlinkClick r:id="rId3"/>
              </a:rPr>
              <a:t>성적이 오른다</a:t>
            </a:r>
            <a:r>
              <a:rPr lang="ko-KR" altLang="en-US" dirty="0"/>
              <a:t> 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>
                <a:hlinkClick r:id="rId4"/>
              </a:rPr>
              <a:t>신경 써야 할 여학생 건강</a:t>
            </a:r>
            <a:r>
              <a:rPr lang="ko-KR" altLang="en-US" b="1" dirty="0"/>
              <a:t>  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ko-KR" altLang="en-US" b="1" dirty="0" smtClean="0"/>
              <a:t> </a:t>
            </a:r>
            <a:r>
              <a:rPr lang="ko-KR" altLang="en-US" dirty="0">
                <a:hlinkClick r:id="rId5"/>
              </a:rPr>
              <a:t>여름철 수험생들의 보약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endParaRPr lang="ko-KR" altLang="en-US" dirty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000" dirty="0" err="1" smtClean="0"/>
              <a:t>감오행</a:t>
            </a:r>
            <a:r>
              <a:rPr lang="ko-KR" altLang="en-US" sz="2000" dirty="0" smtClean="0"/>
              <a:t> 사이버 학습법 도서관 카페 </a:t>
            </a:r>
            <a:r>
              <a:rPr lang="en-US" altLang="ko-KR" sz="2000" dirty="0" smtClean="0"/>
              <a:t>http://cafe.daum.net/kohstudy </a:t>
            </a:r>
            <a:br>
              <a:rPr lang="en-US" altLang="ko-KR" sz="2000" dirty="0" smtClean="0"/>
            </a:br>
            <a:r>
              <a:rPr lang="ko-KR" altLang="en-US" sz="2000" dirty="0" smtClean="0"/>
              <a:t>초등중등고등 학습법 </a:t>
            </a:r>
            <a:r>
              <a:rPr lang="ko-KR" altLang="en-US" sz="2000" dirty="0" err="1" smtClean="0"/>
              <a:t>다이제스티브</a:t>
            </a:r>
            <a:r>
              <a:rPr lang="ko-KR" altLang="en-US" sz="2000" dirty="0" smtClean="0"/>
              <a:t> 키워드 하이퍼링크 학습법</a:t>
            </a:r>
            <a:endParaRPr lang="ko-KR" altLang="en-US" sz="2000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행동습관 건강 관리</a:t>
            </a:r>
            <a:endParaRPr lang="en-US" altLang="ko-KR" dirty="0" smtClean="0"/>
          </a:p>
          <a:p>
            <a:r>
              <a:rPr lang="ko-KR" altLang="en-US" dirty="0" smtClean="0">
                <a:hlinkClick r:id="rId2"/>
              </a:rPr>
              <a:t>쉽게 지치는 학생</a:t>
            </a:r>
            <a:r>
              <a:rPr lang="ko-KR" altLang="en-US" dirty="0" smtClean="0"/>
              <a:t>    </a:t>
            </a:r>
            <a:r>
              <a:rPr lang="ko-KR" altLang="en-US" dirty="0" smtClean="0">
                <a:hlinkClick r:id="rId3"/>
              </a:rPr>
              <a:t>관성의 힘</a:t>
            </a:r>
            <a:r>
              <a:rPr lang="ko-KR" altLang="en-US" dirty="0" smtClean="0"/>
              <a:t>      </a:t>
            </a:r>
            <a:endParaRPr lang="en-US" altLang="ko-KR" dirty="0" smtClean="0"/>
          </a:p>
          <a:p>
            <a:endParaRPr lang="en-US" altLang="ko-KR" dirty="0" smtClean="0">
              <a:hlinkClick r:id="rId4"/>
            </a:endParaRPr>
          </a:p>
          <a:p>
            <a:r>
              <a:rPr lang="ko-KR" altLang="en-US" dirty="0" smtClean="0">
                <a:hlinkClick r:id="rId4"/>
              </a:rPr>
              <a:t>하루 리듬의 관리</a:t>
            </a:r>
            <a:r>
              <a:rPr lang="en-US" altLang="ko-KR" dirty="0" smtClean="0">
                <a:hlinkClick r:id="rId4"/>
              </a:rPr>
              <a:t>(</a:t>
            </a:r>
            <a:r>
              <a:rPr lang="ko-KR" altLang="en-US" dirty="0" smtClean="0">
                <a:hlinkClick r:id="rId4"/>
              </a:rPr>
              <a:t>수능보감</a:t>
            </a:r>
            <a:r>
              <a:rPr lang="en-US" altLang="ko-KR" dirty="0" smtClean="0">
                <a:hlinkClick r:id="rId4"/>
              </a:rPr>
              <a:t>)</a:t>
            </a:r>
            <a:r>
              <a:rPr lang="ko-KR" altLang="en-US" dirty="0" smtClean="0"/>
              <a:t> 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>
                <a:hlinkClick r:id="rId5"/>
              </a:rPr>
              <a:t>스포츠와 공부</a:t>
            </a:r>
            <a:r>
              <a:rPr lang="ko-KR" altLang="en-US" dirty="0" smtClean="0"/>
              <a:t>       </a:t>
            </a:r>
            <a:endParaRPr lang="en-US" altLang="ko-KR" dirty="0" smtClean="0"/>
          </a:p>
          <a:p>
            <a:endParaRPr lang="en-US" altLang="ko-KR" b="1" dirty="0">
              <a:hlinkClick r:id="rId6"/>
            </a:endParaRPr>
          </a:p>
          <a:p>
            <a:r>
              <a:rPr lang="ko-KR" altLang="en-US" b="1" dirty="0" smtClean="0">
                <a:hlinkClick r:id="rId6"/>
              </a:rPr>
              <a:t>수험생의 건강수칙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000" dirty="0" err="1" smtClean="0"/>
              <a:t>감오행</a:t>
            </a:r>
            <a:r>
              <a:rPr lang="ko-KR" altLang="en-US" sz="2000" dirty="0" smtClean="0"/>
              <a:t> 사이버 학습법 도서관 카페 </a:t>
            </a:r>
            <a:r>
              <a:rPr lang="en-US" altLang="ko-KR" sz="2000" dirty="0" smtClean="0"/>
              <a:t>http://cafe.daum.net/kohstudy </a:t>
            </a:r>
            <a:br>
              <a:rPr lang="en-US" altLang="ko-KR" sz="2000" dirty="0" smtClean="0"/>
            </a:br>
            <a:r>
              <a:rPr lang="ko-KR" altLang="en-US" sz="2000" dirty="0" smtClean="0"/>
              <a:t>초등중등고등 학습법 </a:t>
            </a:r>
            <a:r>
              <a:rPr lang="ko-KR" altLang="en-US" sz="2000" dirty="0" err="1" smtClean="0"/>
              <a:t>다이제스티브</a:t>
            </a:r>
            <a:r>
              <a:rPr lang="ko-KR" altLang="en-US" sz="2000" dirty="0" smtClean="0"/>
              <a:t> 키워드 하이퍼링크 학습법</a:t>
            </a:r>
            <a:endParaRPr lang="ko-KR" altLang="en-US" sz="2000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행동습관 건강 관리</a:t>
            </a:r>
            <a:endParaRPr lang="en-US" altLang="ko-KR" dirty="0" smtClean="0"/>
          </a:p>
          <a:p>
            <a:r>
              <a:rPr lang="ko-KR" altLang="en-US" dirty="0" smtClean="0"/>
              <a:t> </a:t>
            </a:r>
            <a:r>
              <a:rPr lang="en-US" altLang="ko-KR" dirty="0" smtClean="0">
                <a:hlinkClick r:id="rId2"/>
              </a:rPr>
              <a:t>[</a:t>
            </a:r>
            <a:r>
              <a:rPr lang="ko-KR" altLang="en-US" dirty="0" smtClean="0">
                <a:hlinkClick r:id="rId2"/>
              </a:rPr>
              <a:t>공부 </a:t>
            </a:r>
            <a:r>
              <a:rPr lang="ko-KR" altLang="en-US" dirty="0" err="1" smtClean="0">
                <a:hlinkClick r:id="rId2"/>
              </a:rPr>
              <a:t>멘토</a:t>
            </a:r>
            <a:r>
              <a:rPr lang="en-US" altLang="ko-KR" dirty="0" smtClean="0">
                <a:hlinkClick r:id="rId2"/>
              </a:rPr>
              <a:t>] </a:t>
            </a:r>
            <a:r>
              <a:rPr lang="ko-KR" altLang="en-US" dirty="0" smtClean="0">
                <a:hlinkClick r:id="rId2"/>
              </a:rPr>
              <a:t>나쁜 습관을 바꾸는 </a:t>
            </a:r>
            <a:r>
              <a:rPr lang="en-US" altLang="ko-KR" dirty="0" smtClean="0">
                <a:hlinkClick r:id="rId2"/>
              </a:rPr>
              <a:t>7</a:t>
            </a:r>
            <a:r>
              <a:rPr lang="ko-KR" altLang="en-US" dirty="0" smtClean="0">
                <a:hlinkClick r:id="rId2"/>
              </a:rPr>
              <a:t>가지</a:t>
            </a:r>
            <a:r>
              <a:rPr lang="ko-KR" altLang="en-US" dirty="0" smtClean="0"/>
              <a:t> 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  <a:r>
              <a:rPr lang="en-US" altLang="ko-KR" dirty="0" smtClean="0">
                <a:hlinkClick r:id="rId3"/>
              </a:rPr>
              <a:t>[</a:t>
            </a:r>
            <a:r>
              <a:rPr lang="ko-KR" altLang="en-US" dirty="0" smtClean="0">
                <a:hlinkClick r:id="rId3"/>
              </a:rPr>
              <a:t>공부 </a:t>
            </a:r>
            <a:r>
              <a:rPr lang="ko-KR" altLang="en-US" dirty="0" err="1" smtClean="0">
                <a:hlinkClick r:id="rId3"/>
              </a:rPr>
              <a:t>멘토</a:t>
            </a:r>
            <a:r>
              <a:rPr lang="en-US" altLang="ko-KR" dirty="0" smtClean="0">
                <a:hlinkClick r:id="rId3"/>
              </a:rPr>
              <a:t>] </a:t>
            </a:r>
            <a:r>
              <a:rPr lang="ko-KR" altLang="en-US" dirty="0" smtClean="0">
                <a:hlinkClick r:id="rId3"/>
              </a:rPr>
              <a:t>잘못된 습관을 바꾸는 방법</a:t>
            </a:r>
            <a:r>
              <a:rPr lang="ko-KR" altLang="en-US" dirty="0" smtClean="0"/>
              <a:t> 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  <a:r>
              <a:rPr lang="en-US" altLang="ko-KR" dirty="0" smtClean="0">
                <a:hlinkClick r:id="rId4"/>
              </a:rPr>
              <a:t>[</a:t>
            </a:r>
            <a:r>
              <a:rPr lang="ko-KR" altLang="en-US" dirty="0" smtClean="0">
                <a:hlinkClick r:id="rId4"/>
              </a:rPr>
              <a:t>공부 </a:t>
            </a:r>
            <a:r>
              <a:rPr lang="ko-KR" altLang="en-US" dirty="0" err="1" smtClean="0">
                <a:hlinkClick r:id="rId4"/>
              </a:rPr>
              <a:t>멘토</a:t>
            </a:r>
            <a:r>
              <a:rPr lang="en-US" altLang="ko-KR" dirty="0" smtClean="0">
                <a:hlinkClick r:id="rId4"/>
              </a:rPr>
              <a:t>] </a:t>
            </a:r>
            <a:r>
              <a:rPr lang="ko-KR" altLang="en-US" dirty="0" smtClean="0">
                <a:hlinkClick r:id="rId4"/>
              </a:rPr>
              <a:t>상위 </a:t>
            </a:r>
            <a:r>
              <a:rPr lang="en-US" altLang="ko-KR" dirty="0" smtClean="0">
                <a:hlinkClick r:id="rId4"/>
              </a:rPr>
              <a:t>10%</a:t>
            </a:r>
            <a:r>
              <a:rPr lang="ko-KR" altLang="en-US" dirty="0" smtClean="0">
                <a:hlinkClick r:id="rId4"/>
              </a:rPr>
              <a:t>의 공부습관</a:t>
            </a:r>
            <a:r>
              <a:rPr lang="ko-KR" altLang="en-US" dirty="0" smtClean="0"/>
              <a:t> </a:t>
            </a:r>
          </a:p>
          <a:p>
            <a:r>
              <a:rPr lang="ko-KR" altLang="en-US" dirty="0" smtClean="0"/>
              <a:t> </a:t>
            </a:r>
          </a:p>
          <a:p>
            <a:r>
              <a:rPr lang="en-US" altLang="ko-KR" dirty="0" smtClean="0">
                <a:hlinkClick r:id="rId5"/>
              </a:rPr>
              <a:t>[</a:t>
            </a:r>
            <a:r>
              <a:rPr lang="ko-KR" altLang="en-US" dirty="0" smtClean="0">
                <a:hlinkClick r:id="rId5"/>
              </a:rPr>
              <a:t>공부 </a:t>
            </a:r>
            <a:r>
              <a:rPr lang="ko-KR" altLang="en-US" dirty="0" err="1" smtClean="0">
                <a:hlinkClick r:id="rId5"/>
              </a:rPr>
              <a:t>멘토</a:t>
            </a:r>
            <a:r>
              <a:rPr lang="en-US" altLang="ko-KR" dirty="0" smtClean="0">
                <a:hlinkClick r:id="rId5"/>
              </a:rPr>
              <a:t>] </a:t>
            </a:r>
            <a:r>
              <a:rPr lang="ko-KR" altLang="en-US" dirty="0" smtClean="0">
                <a:hlinkClick r:id="rId5"/>
              </a:rPr>
              <a:t>성공하는 사람들의 </a:t>
            </a:r>
            <a:r>
              <a:rPr lang="en-US" altLang="ko-KR" dirty="0" smtClean="0">
                <a:hlinkClick r:id="rId5"/>
              </a:rPr>
              <a:t>88</a:t>
            </a:r>
            <a:r>
              <a:rPr lang="ko-KR" altLang="en-US" dirty="0" smtClean="0">
                <a:hlinkClick r:id="rId5"/>
              </a:rPr>
              <a:t>가지 습관</a:t>
            </a:r>
            <a:r>
              <a:rPr lang="ko-KR" altLang="en-US" dirty="0" smtClean="0"/>
              <a:t> </a:t>
            </a:r>
          </a:p>
          <a:p>
            <a:r>
              <a:rPr lang="ko-KR" altLang="en-US" dirty="0" smtClean="0"/>
              <a:t> </a:t>
            </a:r>
          </a:p>
          <a:p>
            <a:r>
              <a:rPr lang="en-US" altLang="ko-KR" dirty="0" smtClean="0">
                <a:hlinkClick r:id="rId6"/>
              </a:rPr>
              <a:t>[</a:t>
            </a:r>
            <a:r>
              <a:rPr lang="ko-KR" altLang="en-US" dirty="0" smtClean="0">
                <a:hlinkClick r:id="rId6"/>
              </a:rPr>
              <a:t>공부 </a:t>
            </a:r>
            <a:r>
              <a:rPr lang="ko-KR" altLang="en-US" dirty="0" err="1" smtClean="0">
                <a:hlinkClick r:id="rId6"/>
              </a:rPr>
              <a:t>멘토</a:t>
            </a:r>
            <a:r>
              <a:rPr lang="en-US" altLang="ko-KR" dirty="0" smtClean="0">
                <a:hlinkClick r:id="rId6"/>
              </a:rPr>
              <a:t>] </a:t>
            </a:r>
            <a:r>
              <a:rPr lang="ko-KR" altLang="en-US" dirty="0" smtClean="0">
                <a:hlinkClick r:id="rId6"/>
              </a:rPr>
              <a:t>공부 잘하는 아이들의 </a:t>
            </a:r>
            <a:r>
              <a:rPr lang="en-US" altLang="ko-KR" dirty="0" smtClean="0">
                <a:hlinkClick r:id="rId6"/>
              </a:rPr>
              <a:t>7</a:t>
            </a:r>
            <a:r>
              <a:rPr lang="ko-KR" altLang="en-US" dirty="0" smtClean="0">
                <a:hlinkClick r:id="rId6"/>
              </a:rPr>
              <a:t>가지 습관</a:t>
            </a:r>
            <a:r>
              <a:rPr lang="ko-KR" altLang="en-US" dirty="0" smtClean="0"/>
              <a:t> 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>
                <a:hlinkClick r:id="rId7"/>
              </a:rPr>
              <a:t>꼴찌를 전교 </a:t>
            </a:r>
            <a:r>
              <a:rPr lang="en-US" altLang="ko-KR" dirty="0" smtClean="0">
                <a:hlinkClick r:id="rId7"/>
              </a:rPr>
              <a:t>1</a:t>
            </a:r>
            <a:r>
              <a:rPr lang="ko-KR" altLang="en-US" dirty="0" smtClean="0">
                <a:hlinkClick r:id="rId7"/>
              </a:rPr>
              <a:t>등으로 만드는 공부 습관</a:t>
            </a:r>
            <a:r>
              <a:rPr lang="ko-KR" altLang="en-US" dirty="0" smtClean="0"/>
              <a:t>  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000" dirty="0" err="1" smtClean="0"/>
              <a:t>감오행</a:t>
            </a:r>
            <a:r>
              <a:rPr lang="ko-KR" altLang="en-US" sz="2000" dirty="0" smtClean="0"/>
              <a:t> 사이버 학습법 도서관 카페 </a:t>
            </a:r>
            <a:r>
              <a:rPr lang="en-US" altLang="ko-KR" sz="2000" dirty="0" smtClean="0"/>
              <a:t>http://cafe.daum.net/kohstudy </a:t>
            </a:r>
            <a:br>
              <a:rPr lang="en-US" altLang="ko-KR" sz="2000" dirty="0" smtClean="0"/>
            </a:br>
            <a:r>
              <a:rPr lang="ko-KR" altLang="en-US" sz="2000" dirty="0" smtClean="0"/>
              <a:t>초등중등고등 학습법 </a:t>
            </a:r>
            <a:r>
              <a:rPr lang="ko-KR" altLang="en-US" sz="2000" dirty="0" err="1" smtClean="0"/>
              <a:t>다이제스티브</a:t>
            </a:r>
            <a:r>
              <a:rPr lang="ko-KR" altLang="en-US" sz="2000" dirty="0" smtClean="0"/>
              <a:t> 키워드 하이퍼링크 학습법</a:t>
            </a:r>
            <a:endParaRPr lang="ko-KR" altLang="en-US" sz="2000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無價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YouTube 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동영상요점정리 자기주도숙제＜ </a:t>
                      </a:r>
                      <a:r>
                        <a:rPr lang="ko-KR" alt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켄트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김의 </a:t>
                      </a:r>
                      <a:r>
                        <a:rPr lang="ko-KR" alt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하버드식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학습전략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1~20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강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20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시간 이상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YouTube 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＜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1~20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강 요점정리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A4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용지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20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매 매트릭스 정리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교육을 바꾸는 사람들 대표 </a:t>
                      </a:r>
                      <a:r>
                        <a:rPr lang="ko-KR" alt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이찬승님의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학부모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,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영어교육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,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교육패러다임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,</a:t>
                      </a:r>
                      <a:r>
                        <a:rPr lang="ko-KR" alt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뇌기반교수법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,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청소년미래진로교육 강연자료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PPT,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영어로 읽는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1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분 지혜</a:t>
                      </a:r>
                      <a:endParaRPr lang="ko-KR" alt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  <a:hlinkClick r:id="rId3"/>
                      </a:endParaRP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초등 </a:t>
                      </a:r>
                      <a:r>
                        <a:rPr lang="en-US" altLang="ko-K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6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학년임에도 방과후</a:t>
                      </a:r>
                      <a:r>
                        <a:rPr lang="en-US" altLang="ko-K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,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학원</a:t>
                      </a:r>
                      <a:r>
                        <a:rPr lang="en-US" altLang="ko-K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(</a:t>
                      </a:r>
                      <a:r>
                        <a:rPr lang="ko-KR" alt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인강</a:t>
                      </a:r>
                      <a:r>
                        <a:rPr lang="en-US" altLang="ko-K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,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인터넷 </a:t>
                      </a:r>
                      <a:r>
                        <a:rPr lang="ko-KR" alt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노모포비아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스마트</a:t>
                      </a:r>
                      <a:r>
                        <a:rPr lang="en-US" altLang="ko-K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)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중독증 </a:t>
                      </a:r>
                      <a:r>
                        <a:rPr lang="en-US" altLang="ko-K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&lt;&lt;1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주일에 </a:t>
                      </a:r>
                      <a:r>
                        <a:rPr lang="en-US" altLang="ko-K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30~100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시간이나 </a:t>
                      </a:r>
                      <a:r>
                        <a:rPr lang="ko-KR" alt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학습해야하니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</a:t>
                      </a:r>
                      <a:r>
                        <a:rPr lang="en-US" altLang="ko-K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OECD 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국가에서 최대 공부시간 노동자인 </a:t>
                      </a:r>
                      <a:r>
                        <a:rPr lang="ko-KR" alt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초중고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대한민국 조카님들께 드리는 </a:t>
                      </a:r>
                      <a:r>
                        <a:rPr lang="ko-KR" alt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스찾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</a:t>
                      </a:r>
                      <a:r>
                        <a:rPr lang="ko-KR" alt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스배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</a:t>
                      </a:r>
                      <a:r>
                        <a:rPr lang="ko-KR" alt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스익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</a:t>
                      </a:r>
                      <a:r>
                        <a:rPr lang="ko-KR" alt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스외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</a:t>
                      </a:r>
                      <a:r>
                        <a:rPr lang="ko-KR" alt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스말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학습선물</a:t>
                      </a:r>
                      <a:r>
                        <a:rPr lang="en-US" altLang="ko-K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&lt; 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자기주도학습용 愼獨 </a:t>
                      </a:r>
                      <a:r>
                        <a:rPr lang="ko-KR" alt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스터디사명서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작성요령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ko-KR" altLang="en-US" sz="18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스터디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</a:t>
                      </a:r>
                      <a:r>
                        <a:rPr lang="ko-KR" alt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스토커</a:t>
                      </a:r>
                      <a:r>
                        <a:rPr lang="en-US" altLang="ko-K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(Study-stalker)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학습법 </a:t>
                      </a:r>
                      <a:r>
                        <a:rPr lang="en-US" altLang="ko-K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&lt; http://cafe.daum.net/kohstudy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에서 벤치마킹하여 만들어 본 </a:t>
                      </a:r>
                      <a:r>
                        <a:rPr lang="en-US" altLang="ko-K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VD Vivid Dream e-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명함 생각체질 </a:t>
                      </a:r>
                      <a:r>
                        <a:rPr lang="ko-KR" alt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愼獨학습코칭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</a:t>
                      </a:r>
                      <a:r>
                        <a:rPr lang="en-US" altLang="ko-K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1</a:t>
                      </a:r>
                      <a:r>
                        <a:rPr lang="ko-KR" alt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인연구소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</a:t>
                      </a:r>
                      <a:r>
                        <a:rPr lang="ko-KR" alt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론칭</a:t>
                      </a:r>
                      <a:r>
                        <a:rPr lang="en-US" altLang="ko-K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!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ko-KR" altLang="en-US" sz="18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학습선물 </a:t>
            </a:r>
            <a:r>
              <a:rPr lang="en-US" altLang="ko-KR" dirty="0" smtClean="0"/>
              <a:t>G &amp; T</a:t>
            </a:r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ko-KR" altLang="en-US" sz="3600" b="1" dirty="0"/>
              <a:t>언론 타고  방송사에서 </a:t>
            </a:r>
            <a:endParaRPr lang="en-US" altLang="ko-KR" sz="3600" b="1" dirty="0" smtClean="0"/>
          </a:p>
          <a:p>
            <a:r>
              <a:rPr lang="en-US" altLang="ko-KR" sz="3600" b="1" dirty="0" smtClean="0"/>
              <a:t> </a:t>
            </a:r>
            <a:r>
              <a:rPr lang="en-US" altLang="ko-KR" sz="3600" b="1" dirty="0" smtClean="0"/>
              <a:t>  </a:t>
            </a:r>
            <a:r>
              <a:rPr lang="ko-KR" altLang="en-US" sz="3600" b="1" dirty="0" smtClean="0"/>
              <a:t>돈 </a:t>
            </a:r>
            <a:r>
              <a:rPr lang="ko-KR" altLang="en-US" sz="3600" b="1" dirty="0"/>
              <a:t>잘 타가는 </a:t>
            </a:r>
            <a:endParaRPr lang="ko-KR" altLang="en-US" sz="3600" dirty="0"/>
          </a:p>
          <a:p>
            <a:r>
              <a:rPr lang="ko-KR" altLang="en-US" sz="3600" b="1" dirty="0"/>
              <a:t>    자기 전공 직업을 버리고서 </a:t>
            </a:r>
            <a:endParaRPr lang="en-US" altLang="ko-KR" sz="3600" b="1" dirty="0" smtClean="0"/>
          </a:p>
          <a:p>
            <a:r>
              <a:rPr lang="ko-KR" altLang="en-US" sz="3600" b="1" dirty="0" smtClean="0"/>
              <a:t>이루어 </a:t>
            </a:r>
            <a:r>
              <a:rPr lang="ko-KR" altLang="en-US" sz="3600" b="1" dirty="0"/>
              <a:t>낸 </a:t>
            </a:r>
            <a:r>
              <a:rPr lang="en-US" altLang="ko-KR" sz="3600" b="1" dirty="0" smtClean="0"/>
              <a:t> </a:t>
            </a:r>
            <a:r>
              <a:rPr lang="ko-KR" altLang="en-US" sz="3600" b="1" dirty="0" smtClean="0"/>
              <a:t>유수 </a:t>
            </a:r>
            <a:r>
              <a:rPr lang="ko-KR" altLang="en-US" sz="3600" b="1" dirty="0"/>
              <a:t>학습법 전문가들도 </a:t>
            </a:r>
            <a:endParaRPr lang="ko-KR" altLang="en-US" sz="3600" dirty="0"/>
          </a:p>
          <a:p>
            <a:r>
              <a:rPr lang="ko-KR" altLang="en-US" sz="3600" b="1" dirty="0"/>
              <a:t>     </a:t>
            </a:r>
            <a:r>
              <a:rPr lang="en-US" altLang="ko-KR" sz="3600" b="1" dirty="0"/>
              <a:t>21</a:t>
            </a:r>
            <a:r>
              <a:rPr lang="ko-KR" altLang="en-US" sz="3600" b="1" dirty="0"/>
              <a:t>세기 조삼모사 </a:t>
            </a:r>
            <a:r>
              <a:rPr lang="ko-KR" altLang="en-US" sz="3600" b="1" dirty="0" smtClean="0"/>
              <a:t>교육제도</a:t>
            </a:r>
            <a:endParaRPr lang="en-US" altLang="ko-KR" sz="3600" b="1" dirty="0" smtClean="0"/>
          </a:p>
          <a:p>
            <a:r>
              <a:rPr lang="en-US" altLang="ko-KR" sz="3600" b="1" dirty="0"/>
              <a:t> </a:t>
            </a:r>
            <a:r>
              <a:rPr lang="en-US" altLang="ko-KR" sz="3600" b="1" dirty="0" smtClean="0"/>
              <a:t> </a:t>
            </a:r>
            <a:r>
              <a:rPr lang="ko-KR" altLang="en-US" sz="3600" b="1" dirty="0" smtClean="0"/>
              <a:t>정책변화로 </a:t>
            </a:r>
            <a:r>
              <a:rPr lang="en-US" altLang="ko-KR" sz="3600" b="1" dirty="0"/>
              <a:t>20</a:t>
            </a:r>
            <a:r>
              <a:rPr lang="ko-KR" altLang="en-US" sz="3600" b="1" dirty="0"/>
              <a:t>세기 너머로 </a:t>
            </a:r>
            <a:endParaRPr lang="en-US" altLang="ko-KR" sz="3600" b="1" dirty="0" smtClean="0"/>
          </a:p>
          <a:p>
            <a:r>
              <a:rPr lang="en-US" altLang="ko-KR" sz="3600" b="1" dirty="0" smtClean="0"/>
              <a:t> </a:t>
            </a:r>
            <a:r>
              <a:rPr lang="en-US" altLang="ko-KR" sz="3600" b="1" dirty="0" smtClean="0"/>
              <a:t>    </a:t>
            </a:r>
            <a:r>
              <a:rPr lang="ko-KR" altLang="en-US" sz="3600" b="1" dirty="0" smtClean="0"/>
              <a:t>갔습니까</a:t>
            </a:r>
            <a:r>
              <a:rPr lang="en-US" altLang="ko-KR" sz="3600" b="1" dirty="0"/>
              <a:t>? </a:t>
            </a:r>
            <a:endParaRPr lang="ko-KR" altLang="en-US" sz="36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序詩</a:t>
            </a:r>
            <a:endParaRPr lang="ko-KR" altLang="en-US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내용 개체 틀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979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r>
                        <a:rPr lang="ko-KR" altLang="en-US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학습자 집에서 </a:t>
                      </a:r>
                    </a:p>
                    <a:p>
                      <a:pPr latinLnBrk="1"/>
                      <a:endParaRPr lang="ko-KR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ko-KR" altLang="en-US" sz="2800" dirty="0"/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o-KR" altLang="en-US" sz="2800"/>
                        <a:t>교통</a:t>
                      </a:r>
                      <a:r>
                        <a:rPr lang="en-US" altLang="ko-KR" sz="2800"/>
                        <a:t>,</a:t>
                      </a:r>
                      <a:r>
                        <a:rPr lang="ko-KR" altLang="en-US" sz="2800"/>
                        <a:t>시간절약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ko-KR" altLang="en-US" sz="28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ko-KR" altLang="en-US" sz="2800" dirty="0"/>
                    </a:p>
                  </a:txBody>
                  <a:tcPr marL="0" marR="0" marT="47625" marB="0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ko-KR" altLang="en-US" sz="2800" b="1" dirty="0">
                          <a:hlinkClick r:id="rId2"/>
                        </a:rPr>
                        <a:t>초등 </a:t>
                      </a:r>
                      <a:r>
                        <a:rPr lang="en-US" altLang="ko-KR" sz="2800" b="1" dirty="0">
                          <a:hlinkClick r:id="rId2"/>
                        </a:rPr>
                        <a:t>6</a:t>
                      </a:r>
                      <a:r>
                        <a:rPr lang="ko-KR" altLang="en-US" sz="2800" b="1" dirty="0">
                          <a:hlinkClick r:id="rId2"/>
                        </a:rPr>
                        <a:t>학년</a:t>
                      </a:r>
                      <a:r>
                        <a:rPr lang="ko-KR" altLang="en-US" sz="2800" dirty="0">
                          <a:hlinkClick r:id="rId2"/>
                        </a:rPr>
                        <a:t>임에도 방과후</a:t>
                      </a:r>
                      <a:r>
                        <a:rPr lang="en-US" altLang="ko-KR" sz="2800" dirty="0">
                          <a:hlinkClick r:id="rId2"/>
                        </a:rPr>
                        <a:t>,</a:t>
                      </a:r>
                      <a:r>
                        <a:rPr lang="ko-KR" altLang="en-US" sz="2800" dirty="0">
                          <a:hlinkClick r:id="rId2"/>
                        </a:rPr>
                        <a:t>학원</a:t>
                      </a:r>
                      <a:r>
                        <a:rPr lang="en-US" altLang="ko-KR" sz="2800" dirty="0">
                          <a:hlinkClick r:id="rId2"/>
                        </a:rPr>
                        <a:t>(</a:t>
                      </a:r>
                      <a:r>
                        <a:rPr lang="ko-KR" altLang="en-US" sz="2800" dirty="0" err="1">
                          <a:hlinkClick r:id="rId2"/>
                        </a:rPr>
                        <a:t>인강</a:t>
                      </a:r>
                      <a:r>
                        <a:rPr lang="en-US" altLang="ko-KR" sz="2800" dirty="0">
                          <a:hlinkClick r:id="rId2"/>
                        </a:rPr>
                        <a:t>,</a:t>
                      </a:r>
                      <a:r>
                        <a:rPr lang="ko-KR" altLang="en-US" sz="2800" dirty="0">
                          <a:hlinkClick r:id="rId2"/>
                        </a:rPr>
                        <a:t>인터넷 </a:t>
                      </a:r>
                      <a:r>
                        <a:rPr lang="ko-KR" altLang="en-US" sz="2800" dirty="0" err="1">
                          <a:hlinkClick r:id="rId2"/>
                        </a:rPr>
                        <a:t>노모포비아</a:t>
                      </a:r>
                      <a:r>
                        <a:rPr lang="ko-KR" altLang="en-US" sz="2800" dirty="0">
                          <a:hlinkClick r:id="rId2"/>
                        </a:rPr>
                        <a:t> 스마트</a:t>
                      </a:r>
                      <a:r>
                        <a:rPr lang="en-US" altLang="ko-KR" sz="2800" dirty="0">
                          <a:hlinkClick r:id="rId2"/>
                        </a:rPr>
                        <a:t>)</a:t>
                      </a:r>
                      <a:r>
                        <a:rPr lang="ko-KR" altLang="en-US" sz="2800" dirty="0">
                          <a:hlinkClick r:id="rId2"/>
                        </a:rPr>
                        <a:t>중독증 </a:t>
                      </a:r>
                      <a:r>
                        <a:rPr lang="en-US" altLang="ko-KR" sz="2800" dirty="0">
                          <a:hlinkClick r:id="rId2"/>
                        </a:rPr>
                        <a:t>&lt;&lt;1</a:t>
                      </a:r>
                      <a:r>
                        <a:rPr lang="ko-KR" altLang="en-US" sz="2800" dirty="0">
                          <a:hlinkClick r:id="rId2"/>
                        </a:rPr>
                        <a:t>주일에 </a:t>
                      </a:r>
                      <a:r>
                        <a:rPr lang="en-US" altLang="ko-KR" sz="2800" dirty="0">
                          <a:hlinkClick r:id="rId2"/>
                        </a:rPr>
                        <a:t>30~100</a:t>
                      </a:r>
                      <a:r>
                        <a:rPr lang="ko-KR" altLang="en-US" sz="2800" dirty="0">
                          <a:hlinkClick r:id="rId2"/>
                        </a:rPr>
                        <a:t>시간이나 </a:t>
                      </a:r>
                      <a:r>
                        <a:rPr lang="ko-KR" altLang="en-US" sz="2800" dirty="0" err="1">
                          <a:hlinkClick r:id="rId2"/>
                        </a:rPr>
                        <a:t>학습해야하니</a:t>
                      </a:r>
                      <a:r>
                        <a:rPr lang="ko-KR" altLang="en-US" sz="2800" dirty="0">
                          <a:hlinkClick r:id="rId2"/>
                        </a:rPr>
                        <a:t> </a:t>
                      </a:r>
                      <a:r>
                        <a:rPr lang="en-US" altLang="ko-KR" sz="2800" dirty="0">
                          <a:hlinkClick r:id="rId2"/>
                        </a:rPr>
                        <a:t>OECD </a:t>
                      </a:r>
                      <a:r>
                        <a:rPr lang="ko-KR" altLang="en-US" sz="2800" dirty="0">
                          <a:hlinkClick r:id="rId2"/>
                        </a:rPr>
                        <a:t>국가에서 최대 공부시간</a:t>
                      </a:r>
                      <a:r>
                        <a:rPr lang="en-US" altLang="ko-KR" sz="2800" dirty="0">
                          <a:hlinkClick r:id="rId2"/>
                        </a:rPr>
                        <a:t>... </a:t>
                      </a:r>
                      <a:endParaRPr lang="ko-KR" altLang="en-US" sz="2800" b="0" i="0" dirty="0">
                        <a:latin typeface="Dotum"/>
                        <a:hlinkClick r:id="rId2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 smtClean="0"/>
              <a:t>학습선물 </a:t>
            </a:r>
            <a:r>
              <a:rPr lang="en-US" altLang="ko-KR" dirty="0" smtClean="0"/>
              <a:t>G &amp; </a:t>
            </a:r>
            <a:r>
              <a:rPr lang="en-US" altLang="ko-KR" dirty="0" smtClean="0"/>
              <a:t>T </a:t>
            </a:r>
            <a:r>
              <a:rPr lang="ko-KR" altLang="en-US" dirty="0" smtClean="0"/>
              <a:t>어디서</a:t>
            </a:r>
            <a:r>
              <a:rPr lang="en-US" altLang="ko-KR" dirty="0"/>
              <a:t>?</a:t>
            </a:r>
            <a:r>
              <a:rPr lang="ko-KR" altLang="en-US" dirty="0" smtClean="0"/>
              <a:t> </a:t>
            </a:r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/>
            </a:r>
            <a:br>
              <a:rPr lang="ko-KR" altLang="en-US" dirty="0"/>
            </a:br>
            <a:endParaRPr lang="ko-KR" alt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주중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회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시간  혹은  </a:t>
                      </a:r>
                      <a:r>
                        <a:rPr lang="ko-KR" alt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토욜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오후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3~5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시 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o-KR" altLang="en-US" dirty="0"/>
                        <a:t>주기적 </a:t>
                      </a:r>
                      <a:r>
                        <a:rPr lang="ko-KR" altLang="en-US" dirty="0" smtClean="0"/>
                        <a:t> 나와 </a:t>
                      </a:r>
                      <a:r>
                        <a:rPr lang="ko-KR" altLang="en-US" dirty="0"/>
                        <a:t>내 시간</a:t>
                      </a:r>
                    </a:p>
                    <a:p>
                      <a:r>
                        <a:rPr lang="ko-KR" altLang="en-US" dirty="0"/>
                        <a:t>내 </a:t>
                      </a:r>
                      <a:r>
                        <a:rPr lang="ko-KR" altLang="en-US" dirty="0" smtClean="0"/>
                        <a:t>공간 내 </a:t>
                      </a:r>
                      <a:r>
                        <a:rPr lang="ko-KR" altLang="en-US" dirty="0"/>
                        <a:t>인간 스스로 점검</a:t>
                      </a:r>
                    </a:p>
                    <a:p>
                      <a:r>
                        <a:rPr lang="ko-KR" altLang="en-US" dirty="0"/>
                        <a:t> 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ko-KR" altLang="en-US"/>
                    </a:p>
                  </a:txBody>
                  <a:tcPr marL="0" marR="0" marT="47625" marB="0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ko-KR" b="1" dirty="0">
                          <a:hlinkClick r:id="rId2"/>
                        </a:rPr>
                        <a:t>3</a:t>
                      </a:r>
                      <a:r>
                        <a:rPr lang="ko-KR" altLang="en-US" dirty="0">
                          <a:hlinkClick r:id="rId2"/>
                        </a:rPr>
                        <a:t>주 </a:t>
                      </a:r>
                      <a:r>
                        <a:rPr lang="en-US" altLang="ko-KR" b="1" dirty="0">
                          <a:hlinkClick r:id="rId2"/>
                        </a:rPr>
                        <a:t>3</a:t>
                      </a:r>
                      <a:r>
                        <a:rPr lang="ko-KR" altLang="en-US" dirty="0">
                          <a:hlinkClick r:id="rId2"/>
                        </a:rPr>
                        <a:t>월 시간매트릭스 </a:t>
                      </a:r>
                      <a:r>
                        <a:rPr lang="en-US" altLang="ko-KR" b="1" dirty="0">
                          <a:hlinkClick r:id="rId2"/>
                        </a:rPr>
                        <a:t>3</a:t>
                      </a:r>
                      <a:r>
                        <a:rPr lang="en-US" altLang="ko-KR" dirty="0">
                          <a:hlinkClick r:id="rId2"/>
                        </a:rPr>
                        <a:t>-Weekly or </a:t>
                      </a:r>
                      <a:r>
                        <a:rPr lang="en-US" altLang="ko-KR" b="1" dirty="0">
                          <a:hlinkClick r:id="rId2"/>
                        </a:rPr>
                        <a:t>3</a:t>
                      </a:r>
                      <a:r>
                        <a:rPr lang="en-US" altLang="ko-KR" dirty="0">
                          <a:hlinkClick r:id="rId2"/>
                        </a:rPr>
                        <a:t>-Monthly </a:t>
                      </a:r>
                      <a:r>
                        <a:rPr lang="ko-KR" altLang="en-US" dirty="0" err="1">
                          <a:hlinkClick r:id="rId2"/>
                        </a:rPr>
                        <a:t>초중고학습신독</a:t>
                      </a:r>
                      <a:r>
                        <a:rPr lang="en-US" altLang="ko-KR" dirty="0">
                          <a:hlinkClick r:id="rId2"/>
                        </a:rPr>
                        <a:t>(</a:t>
                      </a:r>
                      <a:r>
                        <a:rPr lang="ko-KR" altLang="en-US" dirty="0">
                          <a:hlinkClick r:id="rId2"/>
                        </a:rPr>
                        <a:t>愼獨</a:t>
                      </a:r>
                      <a:r>
                        <a:rPr lang="en-US" altLang="ko-KR" dirty="0">
                          <a:hlinkClick r:id="rId2"/>
                        </a:rPr>
                        <a:t>)</a:t>
                      </a:r>
                      <a:r>
                        <a:rPr lang="ko-KR" altLang="en-US" dirty="0" err="1">
                          <a:hlinkClick r:id="rId2"/>
                        </a:rPr>
                        <a:t>코칭</a:t>
                      </a:r>
                      <a:r>
                        <a:rPr lang="ko-KR" altLang="en-US" dirty="0">
                          <a:hlinkClick r:id="rId2"/>
                        </a:rPr>
                        <a:t> </a:t>
                      </a:r>
                      <a:r>
                        <a:rPr lang="ko-KR" altLang="en-US" b="0" i="0" dirty="0" err="1" smtClean="0">
                          <a:latin typeface="Dotum"/>
                          <a:hlinkClick r:id="rId2"/>
                        </a:rPr>
                        <a:t>홈학습코칭캠프시대입니다</a:t>
                      </a:r>
                      <a:r>
                        <a:rPr lang="en-US" altLang="ko-KR" b="0" i="0" dirty="0">
                          <a:latin typeface="Dotum"/>
                          <a:hlinkClick r:id="rId2"/>
                        </a:rPr>
                        <a:t>|</a:t>
                      </a:r>
                      <a:r>
                        <a:rPr lang="ko-KR" altLang="en-US" b="1" i="0" dirty="0">
                          <a:latin typeface="Dotum"/>
                          <a:hlinkClick r:id="rId2"/>
                        </a:rPr>
                        <a:t>작성자</a:t>
                      </a:r>
                      <a:r>
                        <a:rPr lang="ko-KR" altLang="en-US" b="0" i="0" dirty="0">
                          <a:latin typeface="Dotum"/>
                          <a:hlinkClick r:id="rId2"/>
                        </a:rPr>
                        <a:t> 벤치마킹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학습선물 </a:t>
            </a:r>
            <a:r>
              <a:rPr lang="en-US" altLang="ko-KR" dirty="0" smtClean="0"/>
              <a:t>G &amp; </a:t>
            </a:r>
            <a:r>
              <a:rPr lang="en-US" altLang="ko-KR" dirty="0" smtClean="0"/>
              <a:t>T  </a:t>
            </a:r>
            <a:r>
              <a:rPr lang="ko-KR" altLang="en-US" dirty="0" smtClean="0"/>
              <a:t>언제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r>
                        <a:rPr lang="ko-KR" altLang="en-US" sz="4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코치와 </a:t>
                      </a:r>
                      <a:r>
                        <a:rPr lang="ko-KR" altLang="en-US" sz="4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코치이</a:t>
                      </a:r>
                      <a:r>
                        <a:rPr lang="ko-KR" altLang="en-US" sz="4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atinLnBrk="1"/>
                      <a:endParaRPr lang="ko-KR" altLang="en-US" sz="4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o-KR" altLang="en-US" sz="4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나 자신을 발전시키는 </a:t>
                      </a:r>
                      <a:r>
                        <a:rPr lang="ko-KR" altLang="en-US" sz="4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꿈찾기</a:t>
                      </a:r>
                      <a:r>
                        <a:rPr lang="ko-KR" altLang="en-US" sz="4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</a:p>
                    <a:p>
                      <a:pPr latinLnBrk="1"/>
                      <a:endParaRPr lang="ko-KR" altLang="en-US" sz="4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 smtClean="0"/>
              <a:t>학습선물 </a:t>
            </a:r>
            <a:r>
              <a:rPr lang="en-US" altLang="ko-KR" dirty="0" smtClean="0"/>
              <a:t>G &amp; </a:t>
            </a:r>
            <a:r>
              <a:rPr lang="en-US" altLang="ko-KR" dirty="0" smtClean="0"/>
              <a:t>T </a:t>
            </a:r>
            <a:r>
              <a:rPr lang="ko-KR" altLang="en-US" dirty="0" smtClean="0"/>
              <a:t>누가 </a:t>
            </a:r>
            <a:r>
              <a:rPr lang="ko-KR" altLang="en-US" dirty="0"/>
              <a:t>누구와 </a:t>
            </a:r>
            <a:r>
              <a:rPr lang="ko-KR" altLang="en-US" dirty="0" smtClean="0"/>
              <a:t>함께</a:t>
            </a:r>
            <a:r>
              <a:rPr lang="en-US" altLang="ko-KR" dirty="0" smtClean="0"/>
              <a:t>?</a:t>
            </a:r>
            <a:r>
              <a:rPr lang="ko-KR" altLang="en-US" dirty="0" smtClean="0"/>
              <a:t> </a:t>
            </a:r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/>
            </a:r>
            <a:br>
              <a:rPr lang="ko-KR" altLang="en-US" dirty="0"/>
            </a:br>
            <a:endParaRPr lang="ko-KR" alt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r>
                        <a:rPr lang="ko-KR" alt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컨텐츠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r>
                        <a:rPr lang="ko-KR" altLang="en-US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사이버 학습법 도서관 </a:t>
                      </a:r>
                      <a:r>
                        <a:rPr lang="en-US" altLang="ko-KR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http://cafe.daum.net/kohstudy/ </a:t>
                      </a:r>
                      <a:r>
                        <a:rPr lang="ko-KR" altLang="en-US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에 올려드린 자기주도학습 하이퍼링크</a:t>
                      </a:r>
                      <a:r>
                        <a:rPr lang="ko-KR" altLang="en-US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ko-KR" altLang="en-US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ko-KR" altLang="en-US" sz="2000" kern="1200" dirty="0" err="1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초중고</a:t>
                      </a:r>
                      <a:r>
                        <a:rPr lang="ko-KR" altLang="en-US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조카님께 드리는 자기주도학습선물</a:t>
                      </a:r>
                      <a:r>
                        <a:rPr lang="en-US" altLang="ko-KR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&lt; 3</a:t>
                      </a:r>
                      <a:r>
                        <a:rPr lang="ko-KR" altLang="en-US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개월 생각체질 </a:t>
                      </a:r>
                      <a:r>
                        <a:rPr lang="ko-KR" altLang="en-US" sz="2000" kern="1200" dirty="0" err="1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학습코칭</a:t>
                      </a:r>
                      <a:r>
                        <a:rPr lang="ko-KR" altLang="en-US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하이퍼링크</a:t>
                      </a:r>
                      <a:r>
                        <a:rPr lang="ko-KR" altLang="en-US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ko-KR" altLang="en-US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ko-KR" altLang="en-US" sz="2000" b="1" u="sng" kern="1200" dirty="0" err="1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감수성학습코칭</a:t>
                      </a:r>
                      <a:r>
                        <a:rPr lang="ko-KR" altLang="en-US" sz="2000" b="1" u="sng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</a:t>
                      </a:r>
                      <a:r>
                        <a:rPr lang="en-US" altLang="ko-KR" sz="2000" b="1" u="sng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1&lt;</a:t>
                      </a:r>
                      <a:r>
                        <a:rPr lang="ko-KR" altLang="en-US" sz="2000" b="1" u="sng" kern="1200" dirty="0" err="1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국수사과영</a:t>
                      </a:r>
                      <a:r>
                        <a:rPr lang="ko-KR" altLang="en-US" sz="2000" b="1" u="sng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</a:t>
                      </a:r>
                      <a:r>
                        <a:rPr lang="en-US" altLang="ko-KR" sz="2000" b="1" u="sng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5</a:t>
                      </a:r>
                      <a:r>
                        <a:rPr lang="ko-KR" altLang="en-US" sz="2000" b="1" u="sng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대 학습</a:t>
                      </a:r>
                      <a:r>
                        <a:rPr lang="en-US" altLang="ko-KR" sz="2000" b="1" u="sng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(+</a:t>
                      </a:r>
                      <a:r>
                        <a:rPr lang="ko-KR" altLang="en-US" sz="2000" b="1" u="sng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문학</a:t>
                      </a:r>
                      <a:r>
                        <a:rPr lang="en-US" altLang="ko-KR" sz="2000" b="1" u="sng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,</a:t>
                      </a:r>
                      <a:r>
                        <a:rPr lang="ko-KR" altLang="en-US" sz="2000" b="1" u="sng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예체능학습치유</a:t>
                      </a:r>
                      <a:r>
                        <a:rPr lang="en-US" altLang="ko-KR" sz="2000" b="1" u="sng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) </a:t>
                      </a:r>
                      <a:r>
                        <a:rPr lang="ko-KR" altLang="en-US" sz="2000" b="1" u="sng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하이퍼링크</a:t>
                      </a:r>
                      <a:r>
                        <a:rPr lang="en-US" altLang="ko-KR" sz="2000" b="1" u="sng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..</a:t>
                      </a:r>
                      <a:r>
                        <a:rPr lang="ko-KR" altLang="en-US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ko-KR" altLang="en-US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ko-KR" altLang="en-US" sz="2000" kern="1200" dirty="0" err="1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감수성학습코칭</a:t>
                      </a:r>
                      <a:r>
                        <a:rPr lang="ko-KR" altLang="en-US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</a:t>
                      </a:r>
                      <a:r>
                        <a:rPr lang="en-US" altLang="ko-KR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2&lt; 1</a:t>
                      </a:r>
                      <a:r>
                        <a:rPr lang="ko-KR" altLang="en-US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년 </a:t>
                      </a:r>
                      <a:r>
                        <a:rPr lang="en-US" altLang="ko-KR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365</a:t>
                      </a:r>
                      <a:r>
                        <a:rPr lang="ko-KR" altLang="en-US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일 학습서전문가 철학자가 이야기하는 학습코칭</a:t>
                      </a:r>
                      <a:r>
                        <a:rPr lang="en-US" altLang="ko-KR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..</a:t>
                      </a:r>
                      <a:r>
                        <a:rPr lang="ko-KR" altLang="en-US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 smtClean="0"/>
              <a:t>학습선물 </a:t>
            </a:r>
            <a:r>
              <a:rPr lang="en-US" altLang="ko-KR" dirty="0" smtClean="0"/>
              <a:t>G &amp; </a:t>
            </a:r>
            <a:r>
              <a:rPr lang="en-US" altLang="ko-KR" dirty="0" smtClean="0"/>
              <a:t>T </a:t>
            </a:r>
            <a:r>
              <a:rPr lang="ko-KR" altLang="en-US" dirty="0" smtClean="0"/>
              <a:t>무엇을</a:t>
            </a:r>
            <a:r>
              <a:rPr lang="en-US" altLang="ko-KR" dirty="0" smtClean="0"/>
              <a:t>?</a:t>
            </a:r>
            <a:r>
              <a:rPr lang="ko-KR" altLang="en-US" dirty="0" smtClean="0"/>
              <a:t> </a:t>
            </a:r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/>
            </a:r>
            <a:br>
              <a:rPr lang="ko-KR" altLang="en-US" dirty="0"/>
            </a:br>
            <a:endParaRPr lang="ko-KR" altLang="en-US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r>
                        <a:rPr lang="ko-KR" altLang="en-US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크로스</a:t>
                      </a:r>
                      <a:r>
                        <a:rPr lang="en-US" altLang="ko-KR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ko-KR" altLang="en-US" sz="2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커리큘러</a:t>
                      </a:r>
                      <a:endParaRPr lang="ko-KR" altLang="en-US" sz="2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o-KR" altLang="en-US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벤치마킹 </a:t>
                      </a:r>
                      <a:r>
                        <a:rPr lang="ko-KR" altLang="en-US" sz="2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업그레이딩</a:t>
                      </a:r>
                      <a:r>
                        <a:rPr lang="ko-KR" altLang="en-US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atinLnBrk="1"/>
                      <a:endParaRPr lang="ko-KR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o-KR" alt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無價 </a:t>
                      </a:r>
                      <a:r>
                        <a:rPr lang="en-US" altLang="ko-K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YouTube </a:t>
                      </a:r>
                      <a:r>
                        <a:rPr lang="ko-KR" alt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동영상요점정리 자기주도숙제＜ </a:t>
                      </a:r>
                      <a:r>
                        <a:rPr lang="ko-KR" altLang="en-US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켄트</a:t>
                      </a:r>
                      <a:r>
                        <a:rPr lang="ko-KR" alt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김의 </a:t>
                      </a:r>
                      <a:r>
                        <a:rPr lang="ko-KR" altLang="en-US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하버드식</a:t>
                      </a:r>
                      <a:r>
                        <a:rPr lang="ko-KR" alt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학습전략 </a:t>
                      </a:r>
                      <a:r>
                        <a:rPr lang="en-US" altLang="ko-K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1~20</a:t>
                      </a:r>
                      <a:r>
                        <a:rPr lang="ko-KR" alt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강 </a:t>
                      </a:r>
                      <a:r>
                        <a:rPr lang="en-US" altLang="ko-K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20</a:t>
                      </a:r>
                      <a:r>
                        <a:rPr lang="ko-KR" alt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시간 이상 </a:t>
                      </a:r>
                      <a:r>
                        <a:rPr lang="en-US" altLang="ko-K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YouTube </a:t>
                      </a:r>
                      <a:r>
                        <a:rPr lang="ko-KR" alt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＜</a:t>
                      </a:r>
                      <a:r>
                        <a:rPr lang="en-US" altLang="ko-K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1~20</a:t>
                      </a:r>
                      <a:r>
                        <a:rPr lang="ko-KR" alt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강 요점정리 </a:t>
                      </a:r>
                      <a:r>
                        <a:rPr lang="en-US" altLang="ko-K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A4</a:t>
                      </a:r>
                      <a:r>
                        <a:rPr lang="ko-KR" alt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용지 </a:t>
                      </a:r>
                      <a:r>
                        <a:rPr lang="en-US" altLang="ko-K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20</a:t>
                      </a:r>
                      <a:r>
                        <a:rPr lang="ko-KR" alt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매 매트릭스 정리</a:t>
                      </a:r>
                      <a:r>
                        <a:rPr lang="ko-KR" alt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</a:p>
                    <a:p>
                      <a:pPr latinLnBrk="1"/>
                      <a:endParaRPr lang="en-US" altLang="ko-KR" sz="2800" dirty="0" smtClean="0"/>
                    </a:p>
                    <a:p>
                      <a:pPr latinLnBrk="1"/>
                      <a:endParaRPr lang="ko-KR" alt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 smtClean="0"/>
              <a:t>학습선물 </a:t>
            </a:r>
            <a:r>
              <a:rPr lang="en-US" altLang="ko-KR" dirty="0" smtClean="0"/>
              <a:t>G &amp; </a:t>
            </a:r>
            <a:r>
              <a:rPr lang="en-US" altLang="ko-KR" dirty="0" smtClean="0"/>
              <a:t>T </a:t>
            </a:r>
            <a:r>
              <a:rPr lang="ko-KR" altLang="en-US" dirty="0" smtClean="0"/>
              <a:t>어떻게</a:t>
            </a:r>
            <a:r>
              <a:rPr lang="en-US" altLang="ko-KR" dirty="0" smtClean="0"/>
              <a:t>?</a:t>
            </a:r>
            <a:r>
              <a:rPr lang="ko-KR" altLang="en-US" dirty="0"/>
              <a:t>  </a:t>
            </a:r>
            <a:br>
              <a:rPr lang="ko-KR" altLang="en-US" dirty="0"/>
            </a:br>
            <a:r>
              <a:rPr lang="ko-KR" altLang="en-US" dirty="0"/>
              <a:t/>
            </a:r>
            <a:br>
              <a:rPr lang="ko-KR" altLang="en-US" dirty="0"/>
            </a:br>
            <a:endParaRPr lang="ko-KR" altLang="en-US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내용 개체 틀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r>
                        <a:rPr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ko-KR" altLang="en-US" sz="6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愼獨 </a:t>
                      </a:r>
                    </a:p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o-KR" alt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초중고</a:t>
                      </a:r>
                      <a:r>
                        <a:rPr lang="ko-KR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愼獨학습선물 </a:t>
                      </a:r>
                      <a:r>
                        <a:rPr lang="ko-KR" alt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세바코</a:t>
                      </a:r>
                      <a:r>
                        <a:rPr lang="en-US" altLang="ko-K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&lt;</a:t>
                      </a:r>
                      <a:r>
                        <a:rPr lang="ko-KR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세상을 바꾸는 </a:t>
                      </a:r>
                      <a:r>
                        <a:rPr lang="ko-KR" alt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코칭</a:t>
                      </a:r>
                      <a:r>
                        <a:rPr lang="en-US" altLang="ko-K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&lt;&lt; 2012.5.17.(</a:t>
                      </a:r>
                      <a:r>
                        <a:rPr lang="ko-KR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목</a:t>
                      </a:r>
                      <a:r>
                        <a:rPr lang="en-US" altLang="ko-K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) </a:t>
                      </a:r>
                      <a:r>
                        <a:rPr lang="ko-KR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오늘 오후에 전화 주셨던 은평구 학부모님께 드리는 </a:t>
                      </a:r>
                      <a:r>
                        <a:rPr lang="ko-KR" alt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학습코칭답변</a:t>
                      </a:r>
                      <a:r>
                        <a:rPr lang="ko-KR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</a:p>
                    <a:p>
                      <a:pPr latinLnBrk="1"/>
                      <a:endParaRPr lang="en-US" altLang="ko-KR" sz="2400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신독학습코칭</a:t>
                      </a:r>
                      <a:r>
                        <a:rPr lang="ko-KR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상담</a:t>
                      </a:r>
                      <a:r>
                        <a:rPr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키워드</a:t>
                      </a:r>
                      <a:r>
                        <a:rPr lang="ko-KR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</a:t>
                      </a:r>
                      <a:r>
                        <a:rPr lang="en-US" altLang="ko-K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PPT</a:t>
                      </a:r>
                      <a:r>
                        <a:rPr lang="ko-KR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자료 첨부해요</a:t>
                      </a:r>
                      <a:endParaRPr lang="en-US" altLang="ko-KR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hlinkClick r:id="rId3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24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hlinkClick r:id="rId3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감수성학습코칭</a:t>
                      </a:r>
                      <a:r>
                        <a:rPr lang="ko-KR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</a:t>
                      </a:r>
                      <a:r>
                        <a:rPr lang="en-US" altLang="ko-K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3&lt;&lt;&lt;</a:t>
                      </a:r>
                      <a:r>
                        <a:rPr lang="ko-KR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감수성 학습</a:t>
                      </a:r>
                      <a:r>
                        <a:rPr lang="en-US" altLang="ko-K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&lt;&lt;&lt;</a:t>
                      </a:r>
                      <a:r>
                        <a:rPr lang="ko-KR" alt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신독完習</a:t>
                      </a:r>
                      <a:r>
                        <a:rPr lang="ko-KR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자기주도학습</a:t>
                      </a:r>
                      <a:r>
                        <a:rPr lang="en-US" altLang="ko-K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..</a:t>
                      </a:r>
                      <a:r>
                        <a:rPr lang="ko-KR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ko-KR" altLang="en-US" sz="24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학습선물 </a:t>
            </a:r>
            <a:r>
              <a:rPr lang="en-US" altLang="ko-KR" dirty="0" smtClean="0"/>
              <a:t>G &amp; </a:t>
            </a:r>
            <a:r>
              <a:rPr lang="en-US" altLang="ko-KR" dirty="0" smtClean="0"/>
              <a:t>T </a:t>
            </a:r>
            <a:r>
              <a:rPr lang="ko-KR" altLang="en-US" dirty="0" smtClean="0"/>
              <a:t>왜</a:t>
            </a:r>
            <a:r>
              <a:rPr lang="en-US" altLang="ko-KR" dirty="0" smtClean="0"/>
              <a:t>?</a:t>
            </a:r>
            <a:r>
              <a:rPr lang="ko-KR" altLang="en-US" dirty="0" smtClean="0"/>
              <a:t> </a:t>
            </a:r>
            <a:r>
              <a:rPr lang="ko-KR" altLang="en-US" dirty="0"/>
              <a:t/>
            </a:r>
            <a:br>
              <a:rPr lang="ko-KR" altLang="en-US" dirty="0"/>
            </a:br>
            <a:endParaRPr lang="ko-KR" altLang="en-US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자기주도학습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b="1" dirty="0" smtClean="0">
                <a:hlinkClick r:id="rId2"/>
              </a:rPr>
              <a:t>자기주도학습</a:t>
            </a:r>
            <a:r>
              <a:rPr lang="ko-KR" altLang="en-US" dirty="0" smtClean="0">
                <a:hlinkClick r:id="rId2"/>
              </a:rPr>
              <a:t>적 학생의 </a:t>
            </a:r>
            <a:r>
              <a:rPr lang="ko-KR" altLang="en-US" dirty="0" smtClean="0">
                <a:hlinkClick r:id="rId2"/>
              </a:rPr>
              <a:t>선언</a:t>
            </a:r>
            <a:endParaRPr lang="en-US" altLang="ko-KR" dirty="0" smtClean="0"/>
          </a:p>
          <a:p>
            <a:endParaRPr lang="en-US" altLang="ko-KR" dirty="0" smtClean="0">
              <a:hlinkClick r:id="rId3"/>
            </a:endParaRPr>
          </a:p>
          <a:p>
            <a:r>
              <a:rPr lang="ko-KR" altLang="en-US" dirty="0" smtClean="0">
                <a:hlinkClick r:id="rId3"/>
              </a:rPr>
              <a:t>사이버 </a:t>
            </a:r>
            <a:r>
              <a:rPr lang="ko-KR" altLang="en-US" dirty="0" smtClean="0">
                <a:hlinkClick r:id="rId3"/>
              </a:rPr>
              <a:t>학습법 도서관 </a:t>
            </a:r>
            <a:r>
              <a:rPr lang="en-US" altLang="ko-KR" dirty="0" smtClean="0">
                <a:hlinkClick r:id="rId3"/>
              </a:rPr>
              <a:t>http://cafe.daum.net/kohstudy/ </a:t>
            </a:r>
            <a:r>
              <a:rPr lang="ko-KR" altLang="en-US" dirty="0" smtClean="0">
                <a:hlinkClick r:id="rId3"/>
              </a:rPr>
              <a:t>에 올려드린 </a:t>
            </a:r>
            <a:r>
              <a:rPr lang="ko-KR" altLang="en-US" b="1" dirty="0" smtClean="0">
                <a:hlinkClick r:id="rId3"/>
              </a:rPr>
              <a:t>자기주도학습</a:t>
            </a:r>
            <a:r>
              <a:rPr lang="ko-KR" altLang="en-US" dirty="0" smtClean="0">
                <a:hlinkClick r:id="rId3"/>
              </a:rPr>
              <a:t> </a:t>
            </a:r>
            <a:r>
              <a:rPr lang="ko-KR" altLang="en-US" dirty="0" smtClean="0">
                <a:hlinkClick r:id="rId3"/>
              </a:rPr>
              <a:t>하이퍼링크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4"/>
              </a:rPr>
              <a:t>자기주도학습 </a:t>
            </a:r>
            <a:r>
              <a:rPr lang="en-US" altLang="ko-KR" dirty="0" smtClean="0">
                <a:hlinkClick r:id="rId4"/>
              </a:rPr>
              <a:t>(</a:t>
            </a:r>
            <a:r>
              <a:rPr lang="ko-KR" altLang="en-US" dirty="0" smtClean="0">
                <a:hlinkClick r:id="rId4"/>
              </a:rPr>
              <a:t>수학</a:t>
            </a:r>
            <a:r>
              <a:rPr lang="en-US" altLang="ko-KR" dirty="0" smtClean="0">
                <a:hlinkClick r:id="rId4"/>
              </a:rPr>
              <a:t>+</a:t>
            </a:r>
            <a:r>
              <a:rPr lang="ko-KR" altLang="en-US" dirty="0" smtClean="0">
                <a:hlinkClick r:id="rId4"/>
              </a:rPr>
              <a:t>전과목</a:t>
            </a:r>
            <a:r>
              <a:rPr lang="en-US" altLang="ko-KR" dirty="0" smtClean="0">
                <a:hlinkClick r:id="rId4"/>
              </a:rPr>
              <a:t>) </a:t>
            </a:r>
            <a:r>
              <a:rPr lang="ko-KR" altLang="en-US" b="1" dirty="0" err="1" smtClean="0">
                <a:hlinkClick r:id="rId4"/>
              </a:rPr>
              <a:t>노트필기</a:t>
            </a:r>
            <a:r>
              <a:rPr lang="ko-KR" altLang="en-US" dirty="0" err="1" smtClean="0">
                <a:hlinkClick r:id="rId4"/>
              </a:rPr>
              <a:t>법</a:t>
            </a:r>
            <a:r>
              <a:rPr lang="ko-KR" altLang="en-US" dirty="0" smtClean="0">
                <a:hlinkClick r:id="rId4"/>
              </a:rPr>
              <a:t> </a:t>
            </a:r>
            <a:r>
              <a:rPr lang="ko-KR" altLang="en-US" dirty="0" err="1" smtClean="0">
                <a:hlinkClick r:id="rId4"/>
              </a:rPr>
              <a:t>블로그내</a:t>
            </a:r>
            <a:r>
              <a:rPr lang="ko-KR" altLang="en-US" dirty="0" smtClean="0">
                <a:hlinkClick r:id="rId4"/>
              </a:rPr>
              <a:t> </a:t>
            </a:r>
            <a:r>
              <a:rPr lang="ko-KR" altLang="en-US" dirty="0" smtClean="0">
                <a:hlinkClick r:id="rId4"/>
              </a:rPr>
              <a:t>하이</a:t>
            </a:r>
            <a:endParaRPr lang="en-US" altLang="ko-KR" dirty="0" smtClean="0">
              <a:hlinkClick r:id="rId4"/>
            </a:endParaRPr>
          </a:p>
          <a:p>
            <a:endParaRPr lang="en-US" altLang="ko-KR" dirty="0" smtClean="0">
              <a:hlinkClick r:id="rId4"/>
            </a:endParaRPr>
          </a:p>
          <a:p>
            <a:r>
              <a:rPr lang="en-US" altLang="ko-KR" dirty="0" smtClean="0">
                <a:hlinkClick r:id="rId5"/>
              </a:rPr>
              <a:t>365</a:t>
            </a:r>
            <a:r>
              <a:rPr lang="ko-KR" altLang="en-US" dirty="0" smtClean="0">
                <a:hlinkClick r:id="rId5"/>
              </a:rPr>
              <a:t>일 성공학습키워드사용설명서 </a:t>
            </a:r>
            <a:r>
              <a:rPr lang="en-US" altLang="ko-KR" dirty="0" smtClean="0">
                <a:hlinkClick r:id="rId5"/>
              </a:rPr>
              <a:t>2</a:t>
            </a:r>
            <a:r>
              <a:rPr lang="ko-KR" altLang="en-US" dirty="0" smtClean="0">
                <a:hlinkClick r:id="rId5"/>
              </a:rPr>
              <a:t>월 </a:t>
            </a:r>
            <a:r>
              <a:rPr lang="en-US" altLang="ko-KR" dirty="0" smtClean="0">
                <a:hlinkClick r:id="rId5"/>
              </a:rPr>
              <a:t>9</a:t>
            </a:r>
            <a:r>
              <a:rPr lang="ko-KR" altLang="en-US" dirty="0" smtClean="0">
                <a:hlinkClick r:id="rId5"/>
              </a:rPr>
              <a:t>일 </a:t>
            </a:r>
            <a:r>
              <a:rPr lang="en-US" altLang="ko-KR" dirty="0" smtClean="0">
                <a:hlinkClick r:id="rId5"/>
              </a:rPr>
              <a:t>&lt;</a:t>
            </a:r>
            <a:r>
              <a:rPr lang="ko-KR" altLang="en-US" b="1" dirty="0" smtClean="0">
                <a:hlinkClick r:id="rId5"/>
              </a:rPr>
              <a:t>자기주도 </a:t>
            </a:r>
            <a:r>
              <a:rPr lang="ko-KR" altLang="en-US" b="1" dirty="0" err="1" smtClean="0">
                <a:hlinkClick r:id="rId5"/>
              </a:rPr>
              <a:t>학습</a:t>
            </a:r>
            <a:r>
              <a:rPr lang="ko-KR" altLang="en-US" dirty="0" err="1" smtClean="0">
                <a:hlinkClick r:id="rId5"/>
              </a:rPr>
              <a:t>전형</a:t>
            </a:r>
            <a:r>
              <a:rPr lang="ko-KR" altLang="en-US" dirty="0" err="1" smtClean="0">
                <a:hlinkClick r:id="rId4"/>
              </a:rPr>
              <a:t>퍼링크</a:t>
            </a:r>
            <a:endParaRPr lang="ko-KR" altLang="en-US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/>
              </a:rPr>
              <a:t>자기주도학습</a:t>
            </a:r>
            <a:r>
              <a:rPr lang="ko-KR" altLang="en-US" dirty="0" smtClean="0">
                <a:hlinkClick r:id="rId2"/>
              </a:rPr>
              <a:t>의 종류와 </a:t>
            </a:r>
            <a:r>
              <a:rPr lang="ko-KR" altLang="en-US" dirty="0" smtClean="0">
                <a:hlinkClick r:id="rId2"/>
              </a:rPr>
              <a:t>방향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3"/>
              </a:rPr>
              <a:t>자기주도학습</a:t>
            </a:r>
            <a:r>
              <a:rPr lang="ko-KR" altLang="en-US" dirty="0" smtClean="0">
                <a:hlinkClick r:id="rId3"/>
              </a:rPr>
              <a:t>을 이끌어내는 부모의 </a:t>
            </a:r>
            <a:r>
              <a:rPr lang="ko-KR" altLang="en-US" dirty="0" smtClean="0">
                <a:hlinkClick r:id="rId3"/>
              </a:rPr>
              <a:t>선언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4"/>
              </a:rPr>
              <a:t>자기주도학습</a:t>
            </a:r>
            <a:r>
              <a:rPr lang="ko-KR" altLang="en-US" dirty="0" smtClean="0">
                <a:hlinkClick r:id="rId4"/>
              </a:rPr>
              <a:t>법</a:t>
            </a:r>
            <a:r>
              <a:rPr lang="en-US" altLang="ko-KR" dirty="0" smtClean="0">
                <a:hlinkClick r:id="rId4"/>
              </a:rPr>
              <a:t>/</a:t>
            </a:r>
            <a:r>
              <a:rPr lang="ko-KR" altLang="en-US" dirty="0" smtClean="0">
                <a:hlinkClick r:id="rId4"/>
              </a:rPr>
              <a:t>속독</a:t>
            </a:r>
            <a:r>
              <a:rPr lang="en-US" altLang="ko-KR" dirty="0" smtClean="0">
                <a:hlinkClick r:id="rId4"/>
              </a:rPr>
              <a:t>,</a:t>
            </a:r>
            <a:r>
              <a:rPr lang="ko-KR" altLang="en-US" dirty="0" smtClean="0">
                <a:hlinkClick r:id="rId4"/>
              </a:rPr>
              <a:t>기억</a:t>
            </a:r>
            <a:r>
              <a:rPr lang="en-US" altLang="ko-KR" dirty="0" smtClean="0">
                <a:hlinkClick r:id="rId4"/>
              </a:rPr>
              <a:t>,</a:t>
            </a:r>
            <a:r>
              <a:rPr lang="ko-KR" altLang="en-US" dirty="0" smtClean="0">
                <a:hlinkClick r:id="rId4"/>
              </a:rPr>
              <a:t>논술 </a:t>
            </a:r>
            <a:r>
              <a:rPr lang="ko-KR" altLang="en-US" dirty="0" smtClean="0">
                <a:hlinkClick r:id="rId4"/>
              </a:rPr>
              <a:t>사이트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>
                <a:hlinkClick r:id="rId5"/>
              </a:rPr>
              <a:t>칭찬법</a:t>
            </a:r>
            <a:r>
              <a:rPr lang="ko-KR" altLang="en-US" dirty="0" smtClean="0">
                <a:hlinkClick r:id="rId5"/>
              </a:rPr>
              <a:t> </a:t>
            </a:r>
            <a:r>
              <a:rPr lang="en-US" altLang="ko-KR" dirty="0" smtClean="0">
                <a:hlinkClick r:id="rId5"/>
              </a:rPr>
              <a:t>&amp; </a:t>
            </a:r>
            <a:r>
              <a:rPr lang="ko-KR" altLang="en-US" dirty="0" err="1" smtClean="0">
                <a:hlinkClick r:id="rId5"/>
              </a:rPr>
              <a:t>로자노프</a:t>
            </a:r>
            <a:r>
              <a:rPr lang="ko-KR" altLang="en-US" dirty="0" smtClean="0">
                <a:hlinkClick r:id="rId5"/>
              </a:rPr>
              <a:t> </a:t>
            </a:r>
            <a:r>
              <a:rPr lang="ko-KR" altLang="en-US" dirty="0" err="1" smtClean="0">
                <a:hlinkClick r:id="rId5"/>
              </a:rPr>
              <a:t>암시학</a:t>
            </a:r>
            <a:r>
              <a:rPr lang="ko-KR" altLang="en-US" dirty="0" smtClean="0">
                <a:hlinkClick r:id="rId5"/>
              </a:rPr>
              <a:t> </a:t>
            </a:r>
            <a:r>
              <a:rPr lang="en-US" altLang="ko-KR" dirty="0" err="1" smtClean="0">
                <a:hlinkClick r:id="rId5"/>
              </a:rPr>
              <a:t>Suggestology</a:t>
            </a:r>
            <a:r>
              <a:rPr lang="en-US" altLang="ko-KR" dirty="0" smtClean="0">
                <a:hlinkClick r:id="rId5"/>
              </a:rPr>
              <a:t> </a:t>
            </a:r>
            <a:r>
              <a:rPr lang="ko-KR" altLang="en-US" dirty="0" smtClean="0">
                <a:hlinkClick r:id="rId5"/>
              </a:rPr>
              <a:t>체질별 </a:t>
            </a:r>
            <a:r>
              <a:rPr lang="ko-KR" altLang="en-US" dirty="0" err="1" smtClean="0">
                <a:hlinkClick r:id="rId5"/>
              </a:rPr>
              <a:t>혈액형별</a:t>
            </a:r>
            <a:r>
              <a:rPr lang="ko-KR" altLang="en-US" dirty="0" smtClean="0">
                <a:hlinkClick r:id="rId5"/>
              </a:rPr>
              <a:t> </a:t>
            </a:r>
            <a:r>
              <a:rPr lang="ko-KR" altLang="en-US" b="1" dirty="0" smtClean="0">
                <a:hlinkClick r:id="rId5"/>
              </a:rPr>
              <a:t>자기주도학습</a:t>
            </a:r>
            <a:r>
              <a:rPr lang="ko-KR" altLang="en-US" dirty="0" smtClean="0">
                <a:hlinkClick r:id="rId5"/>
              </a:rPr>
              <a:t>경영학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자기주도학습</a:t>
            </a:r>
            <a:endParaRPr lang="ko-KR" altLang="en-US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>
                <a:hlinkClick r:id="rId2"/>
              </a:rPr>
              <a:t>한국온라인신문협회 </a:t>
            </a:r>
            <a:r>
              <a:rPr lang="en-US" altLang="ko-KR" dirty="0" smtClean="0">
                <a:hlinkClick r:id="rId2"/>
              </a:rPr>
              <a:t>+ </a:t>
            </a:r>
            <a:r>
              <a:rPr lang="ko-KR" altLang="en-US" b="1" dirty="0" smtClean="0">
                <a:hlinkClick r:id="rId2"/>
              </a:rPr>
              <a:t>자기주도학습</a:t>
            </a:r>
            <a:r>
              <a:rPr lang="ko-KR" altLang="en-US" dirty="0" smtClean="0">
                <a:hlinkClick r:id="rId2"/>
              </a:rPr>
              <a:t>강조 신문 </a:t>
            </a:r>
            <a:r>
              <a:rPr lang="ko-KR" altLang="en-US" dirty="0" err="1" smtClean="0">
                <a:hlinkClick r:id="rId2"/>
              </a:rPr>
              <a:t>공부정</a:t>
            </a:r>
            <a:endParaRPr lang="en-US" altLang="ko-KR" dirty="0" smtClean="0">
              <a:hlinkClick r:id="rId2"/>
            </a:endParaRPr>
          </a:p>
          <a:p>
            <a:endParaRPr lang="en-US" altLang="ko-KR" dirty="0" smtClean="0">
              <a:hlinkClick r:id="rId2"/>
            </a:endParaRPr>
          </a:p>
          <a:p>
            <a:r>
              <a:rPr lang="ko-KR" altLang="en-US" dirty="0" err="1" smtClean="0">
                <a:hlinkClick r:id="rId3"/>
              </a:rPr>
              <a:t>교과부</a:t>
            </a:r>
            <a:r>
              <a:rPr lang="ko-KR" altLang="en-US" dirty="0" smtClean="0">
                <a:hlinkClick r:id="rId3"/>
              </a:rPr>
              <a:t> </a:t>
            </a:r>
            <a:r>
              <a:rPr lang="ko-KR" altLang="en-US" b="1" dirty="0" smtClean="0">
                <a:hlinkClick r:id="rId3"/>
              </a:rPr>
              <a:t>자기주도학습</a:t>
            </a:r>
            <a:r>
              <a:rPr lang="ko-KR" altLang="en-US" dirty="0" smtClean="0">
                <a:hlinkClick r:id="rId3"/>
              </a:rPr>
              <a:t>지침서</a:t>
            </a:r>
            <a:r>
              <a:rPr lang="en-US" altLang="ko-KR" dirty="0" smtClean="0">
                <a:hlinkClick r:id="rId3"/>
              </a:rPr>
              <a:t>&lt;</a:t>
            </a:r>
            <a:r>
              <a:rPr lang="ko-KR" altLang="en-US" dirty="0" smtClean="0">
                <a:hlinkClick r:id="rId3"/>
              </a:rPr>
              <a:t>내 공부의 </a:t>
            </a:r>
            <a:r>
              <a:rPr lang="ko-KR" altLang="en-US" dirty="0" err="1" smtClean="0">
                <a:hlinkClick r:id="rId3"/>
              </a:rPr>
              <a:t>내비게이션</a:t>
            </a:r>
            <a:r>
              <a:rPr lang="en-US" altLang="ko-KR" dirty="0" smtClean="0">
                <a:hlinkClick r:id="rId3"/>
              </a:rPr>
              <a:t>! </a:t>
            </a:r>
            <a:r>
              <a:rPr lang="ko-KR" altLang="en-US" b="1" dirty="0" smtClean="0">
                <a:hlinkClick r:id="rId3"/>
              </a:rPr>
              <a:t>자기주도학습</a:t>
            </a:r>
            <a:endParaRPr lang="en-US" altLang="ko-KR" b="1" dirty="0" smtClean="0"/>
          </a:p>
          <a:p>
            <a:endParaRPr lang="en-US" altLang="ko-KR" b="1" dirty="0" smtClean="0">
              <a:hlinkClick r:id="rId2"/>
            </a:endParaRPr>
          </a:p>
          <a:p>
            <a:r>
              <a:rPr lang="ko-KR" altLang="en-US" b="1" dirty="0" smtClean="0">
                <a:hlinkClick r:id="rId4"/>
              </a:rPr>
              <a:t>자기주도학습</a:t>
            </a:r>
            <a:r>
              <a:rPr lang="ko-KR" altLang="en-US" dirty="0" smtClean="0">
                <a:hlinkClick r:id="rId4"/>
              </a:rPr>
              <a:t>전형 </a:t>
            </a:r>
            <a:r>
              <a:rPr lang="ko-KR" altLang="en-US" dirty="0" smtClean="0">
                <a:hlinkClick r:id="rId4"/>
              </a:rPr>
              <a:t>홍보자료</a:t>
            </a:r>
            <a:endParaRPr lang="en-US" altLang="ko-KR" dirty="0" smtClean="0"/>
          </a:p>
          <a:p>
            <a:endParaRPr lang="en-US" altLang="ko-KR" dirty="0" smtClean="0">
              <a:hlinkClick r:id="rId2"/>
            </a:endParaRPr>
          </a:p>
          <a:p>
            <a:r>
              <a:rPr lang="ko-KR" altLang="en-US" dirty="0" smtClean="0">
                <a:hlinkClick r:id="rId5"/>
              </a:rPr>
              <a:t>최고의 </a:t>
            </a:r>
            <a:r>
              <a:rPr lang="ko-KR" altLang="en-US" dirty="0" err="1" smtClean="0">
                <a:hlinkClick r:id="rId5"/>
              </a:rPr>
              <a:t>종합논구술</a:t>
            </a:r>
            <a:r>
              <a:rPr lang="ko-KR" altLang="en-US" dirty="0" smtClean="0">
                <a:hlinkClick r:id="rId5"/>
              </a:rPr>
              <a:t> </a:t>
            </a:r>
            <a:r>
              <a:rPr lang="en-US" altLang="ko-KR" dirty="0" smtClean="0">
                <a:hlinkClick r:id="rId5"/>
              </a:rPr>
              <a:t>Zone &lt; </a:t>
            </a:r>
            <a:r>
              <a:rPr lang="ko-KR" altLang="en-US" dirty="0" smtClean="0">
                <a:hlinkClick r:id="rId5"/>
              </a:rPr>
              <a:t>신언서판 </a:t>
            </a:r>
            <a:r>
              <a:rPr lang="ko-KR" altLang="en-US" b="1" dirty="0" smtClean="0">
                <a:hlinkClick r:id="rId5"/>
              </a:rPr>
              <a:t>자기주도학습</a:t>
            </a:r>
            <a:r>
              <a:rPr lang="ko-KR" altLang="en-US" dirty="0" smtClean="0">
                <a:hlinkClick r:id="rId5"/>
              </a:rPr>
              <a:t>적 </a:t>
            </a:r>
            <a:r>
              <a:rPr lang="ko-KR" altLang="en-US" dirty="0" err="1" smtClean="0">
                <a:hlinkClick r:id="rId5"/>
              </a:rPr>
              <a:t>산파학습법</a:t>
            </a:r>
            <a:r>
              <a:rPr lang="ko-KR" altLang="en-US" dirty="0" err="1" smtClean="0">
                <a:hlinkClick r:id="rId2"/>
              </a:rPr>
              <a:t>보섹션</a:t>
            </a:r>
            <a:r>
              <a:rPr lang="ko-KR" altLang="en-US" dirty="0" smtClean="0">
                <a:hlinkClick r:id="rId2"/>
              </a:rPr>
              <a:t> </a:t>
            </a:r>
            <a:r>
              <a:rPr lang="ko-KR" altLang="en-US" dirty="0" err="1" smtClean="0">
                <a:hlinkClick r:id="rId2"/>
              </a:rPr>
              <a:t>취사선택집중완습법</a:t>
            </a:r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자기주도학습</a:t>
            </a:r>
            <a:endParaRPr lang="ko-KR" altLang="en-US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b="1" dirty="0" smtClean="0">
                <a:hlinkClick r:id="rId2"/>
              </a:rPr>
              <a:t>자기주도학습</a:t>
            </a:r>
            <a:r>
              <a:rPr lang="en-US" altLang="ko-KR" dirty="0" smtClean="0">
                <a:hlinkClick r:id="rId2"/>
              </a:rPr>
              <a:t>&lt;edutel.net </a:t>
            </a:r>
            <a:r>
              <a:rPr lang="ko-KR" altLang="en-US" dirty="0" smtClean="0">
                <a:hlinkClick r:id="rId2"/>
              </a:rPr>
              <a:t>노트학습법 시간습관학습성격 관리법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3"/>
              </a:rPr>
              <a:t>자기주도학습</a:t>
            </a:r>
            <a:r>
              <a:rPr lang="en-US" altLang="ko-KR" dirty="0" smtClean="0">
                <a:hlinkClick r:id="rId3"/>
              </a:rPr>
              <a:t>&lt;edutel.net </a:t>
            </a:r>
            <a:r>
              <a:rPr lang="ko-KR" altLang="en-US" dirty="0" smtClean="0">
                <a:hlinkClick r:id="rId3"/>
              </a:rPr>
              <a:t>개괄적인 </a:t>
            </a:r>
            <a:r>
              <a:rPr lang="ko-KR" altLang="en-US" dirty="0" err="1" smtClean="0">
                <a:hlinkClick r:id="rId3"/>
              </a:rPr>
              <a:t>여러교과</a:t>
            </a:r>
            <a:r>
              <a:rPr lang="ko-KR" altLang="en-US" dirty="0" smtClean="0">
                <a:hlinkClick r:id="rId3"/>
              </a:rPr>
              <a:t> 노트 암기</a:t>
            </a:r>
            <a:r>
              <a:rPr lang="en-US" altLang="ko-KR" dirty="0" smtClean="0">
                <a:hlinkClick r:id="rId3"/>
              </a:rPr>
              <a:t>+</a:t>
            </a:r>
            <a:r>
              <a:rPr lang="ko-KR" altLang="en-US" dirty="0" smtClean="0">
                <a:hlinkClick r:id="rId3"/>
              </a:rPr>
              <a:t>시험성적관리법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4"/>
              </a:rPr>
              <a:t>자기주도학습</a:t>
            </a:r>
            <a:r>
              <a:rPr lang="en-US" altLang="ko-KR" dirty="0" smtClean="0">
                <a:hlinkClick r:id="rId4"/>
              </a:rPr>
              <a:t>&lt;edutel.net </a:t>
            </a:r>
            <a:r>
              <a:rPr lang="ko-KR" altLang="en-US" dirty="0" smtClean="0">
                <a:hlinkClick r:id="rId4"/>
              </a:rPr>
              <a:t>공부 </a:t>
            </a:r>
            <a:r>
              <a:rPr lang="en-US" altLang="ko-KR" dirty="0" smtClean="0">
                <a:hlinkClick r:id="rId4"/>
              </a:rPr>
              <a:t>31</a:t>
            </a:r>
            <a:r>
              <a:rPr lang="ko-KR" altLang="en-US" dirty="0" smtClean="0">
                <a:hlinkClick r:id="rId4"/>
              </a:rPr>
              <a:t>요소 </a:t>
            </a:r>
            <a:r>
              <a:rPr lang="ko-KR" altLang="en-US" dirty="0" err="1" smtClean="0">
                <a:hlinkClick r:id="rId4"/>
              </a:rPr>
              <a:t>혈액형별</a:t>
            </a:r>
            <a:r>
              <a:rPr lang="ko-KR" altLang="en-US" dirty="0" smtClean="0">
                <a:hlinkClick r:id="rId4"/>
              </a:rPr>
              <a:t> 체질별학습 이노베이션</a:t>
            </a:r>
            <a:endParaRPr lang="ko-KR" altLang="en-US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5"/>
              </a:rPr>
              <a:t>자기주도학습</a:t>
            </a:r>
            <a:r>
              <a:rPr lang="en-US" altLang="ko-KR" dirty="0" smtClean="0">
                <a:hlinkClick r:id="rId5"/>
              </a:rPr>
              <a:t>&lt;edutel.net </a:t>
            </a:r>
            <a:r>
              <a:rPr lang="ko-KR" altLang="en-US" dirty="0" smtClean="0">
                <a:hlinkClick r:id="rId5"/>
              </a:rPr>
              <a:t>본격적인 </a:t>
            </a:r>
            <a:r>
              <a:rPr lang="ko-KR" altLang="en-US" dirty="0" err="1" smtClean="0">
                <a:hlinkClick r:id="rId5"/>
              </a:rPr>
              <a:t>국수사과영</a:t>
            </a:r>
            <a:r>
              <a:rPr lang="ko-KR" altLang="en-US" dirty="0" smtClean="0">
                <a:hlinkClick r:id="rId5"/>
              </a:rPr>
              <a:t> </a:t>
            </a:r>
            <a:r>
              <a:rPr lang="en-US" altLang="ko-KR" dirty="0" smtClean="0">
                <a:hlinkClick r:id="rId5"/>
              </a:rPr>
              <a:t>5</a:t>
            </a:r>
            <a:r>
              <a:rPr lang="ko-KR" altLang="en-US" dirty="0" err="1" smtClean="0">
                <a:hlinkClick r:id="rId5"/>
              </a:rPr>
              <a:t>大과목</a:t>
            </a:r>
            <a:r>
              <a:rPr lang="ko-KR" altLang="en-US" dirty="0" smtClean="0">
                <a:hlinkClick r:id="rId5"/>
              </a:rPr>
              <a:t> 학습법</a:t>
            </a:r>
            <a:r>
              <a:rPr lang="en-US" altLang="ko-KR" dirty="0" smtClean="0">
                <a:hlinkClick r:id="rId5"/>
              </a:rPr>
              <a:t>&lt;</a:t>
            </a:r>
            <a:r>
              <a:rPr lang="ko-KR" altLang="en-US" dirty="0" smtClean="0">
                <a:hlinkClick r:id="rId5"/>
              </a:rPr>
              <a:t>국수와 사과를 영어처럼 </a:t>
            </a:r>
            <a:r>
              <a:rPr lang="en-US" altLang="ko-KR" dirty="0" smtClean="0">
                <a:hlinkClick r:id="rId5"/>
              </a:rPr>
              <a:t>http://www.aol.com/ </a:t>
            </a:r>
            <a:r>
              <a:rPr lang="ko-KR" altLang="en-US" dirty="0" err="1" smtClean="0">
                <a:hlinkClick r:id="rId5"/>
              </a:rPr>
              <a:t>검색창</a:t>
            </a:r>
            <a:r>
              <a:rPr lang="ko-KR" altLang="en-US" dirty="0" smtClean="0">
                <a:hlinkClick r:id="rId5"/>
              </a:rPr>
              <a:t> 사례 취사선택집중</a:t>
            </a:r>
            <a:r>
              <a:rPr lang="en-US" altLang="ko-KR" dirty="0" smtClean="0">
                <a:hlinkClick r:id="rId5"/>
              </a:rPr>
              <a:t>...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자기주도학습</a:t>
            </a:r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sz="4000" b="1" dirty="0"/>
              <a:t>2012</a:t>
            </a:r>
            <a:r>
              <a:rPr lang="ko-KR" altLang="en-US" sz="4000" b="1" dirty="0"/>
              <a:t>년도에 이 땅의 </a:t>
            </a:r>
            <a:endParaRPr lang="en-US" altLang="ko-KR" sz="4000" b="1" dirty="0" smtClean="0"/>
          </a:p>
          <a:p>
            <a:r>
              <a:rPr lang="ko-KR" altLang="en-US" sz="4000" b="1" dirty="0" smtClean="0"/>
              <a:t> </a:t>
            </a:r>
            <a:r>
              <a:rPr lang="ko-KR" altLang="en-US" sz="4000" b="1" dirty="0" err="1" smtClean="0"/>
              <a:t>초중고</a:t>
            </a:r>
            <a:r>
              <a:rPr lang="ko-KR" altLang="en-US" sz="4000" b="1" dirty="0" smtClean="0"/>
              <a:t> </a:t>
            </a:r>
            <a:r>
              <a:rPr lang="ko-KR" altLang="en-US" sz="4000" b="1" dirty="0"/>
              <a:t>공교육 </a:t>
            </a:r>
            <a:r>
              <a:rPr lang="ko-KR" altLang="en-US" sz="4000" b="1" dirty="0" err="1"/>
              <a:t>명장쌤들이</a:t>
            </a:r>
            <a:r>
              <a:rPr lang="ko-KR" altLang="en-US" sz="4000" b="1" dirty="0"/>
              <a:t> </a:t>
            </a:r>
            <a:endParaRPr lang="en-US" altLang="ko-KR" sz="4000" b="1" dirty="0" smtClean="0"/>
          </a:p>
          <a:p>
            <a:r>
              <a:rPr lang="en-US" altLang="ko-KR" sz="4000" b="1" dirty="0" smtClean="0"/>
              <a:t> </a:t>
            </a:r>
            <a:r>
              <a:rPr lang="en-US" altLang="ko-KR" sz="4000" b="1" dirty="0" smtClean="0"/>
              <a:t> </a:t>
            </a:r>
            <a:r>
              <a:rPr lang="ko-KR" altLang="en-US" sz="4000" b="1" dirty="0" smtClean="0"/>
              <a:t>모여서  </a:t>
            </a:r>
            <a:r>
              <a:rPr lang="ko-KR" altLang="en-US" sz="4000" b="1" dirty="0"/>
              <a:t>교육과정별 전과목 </a:t>
            </a:r>
            <a:endParaRPr lang="en-US" altLang="ko-KR" sz="4000" b="1" dirty="0" smtClean="0"/>
          </a:p>
          <a:p>
            <a:r>
              <a:rPr lang="en-US" altLang="ko-KR" sz="4000" b="1" dirty="0" smtClean="0"/>
              <a:t> </a:t>
            </a:r>
            <a:r>
              <a:rPr lang="en-US" altLang="ko-KR" sz="4000" b="1" dirty="0" smtClean="0"/>
              <a:t>  </a:t>
            </a:r>
            <a:r>
              <a:rPr lang="ko-KR" altLang="en-US" sz="4000" b="1" dirty="0" err="1" smtClean="0"/>
              <a:t>명품명강</a:t>
            </a:r>
            <a:r>
              <a:rPr lang="ko-KR" altLang="en-US" sz="4000" b="1" dirty="0" smtClean="0"/>
              <a:t> </a:t>
            </a:r>
            <a:r>
              <a:rPr lang="ko-KR" altLang="en-US" sz="4000" b="1" dirty="0"/>
              <a:t>쌤 </a:t>
            </a:r>
            <a:endParaRPr lang="en-US" altLang="ko-KR" sz="4000" b="1" dirty="0" smtClean="0"/>
          </a:p>
          <a:p>
            <a:r>
              <a:rPr lang="ko-KR" altLang="en-US" sz="4000" b="1" dirty="0" smtClean="0"/>
              <a:t>    </a:t>
            </a:r>
            <a:r>
              <a:rPr lang="ko-KR" altLang="en-US" sz="4000" b="1" dirty="0" err="1" smtClean="0"/>
              <a:t>직강</a:t>
            </a:r>
            <a:r>
              <a:rPr lang="ko-KR" altLang="en-US" sz="4000" b="1" dirty="0" smtClean="0"/>
              <a:t> </a:t>
            </a:r>
            <a:r>
              <a:rPr lang="ko-KR" altLang="en-US" sz="4000" b="1" dirty="0"/>
              <a:t> 교과서증강현실 </a:t>
            </a:r>
            <a:endParaRPr lang="en-US" altLang="ko-KR" sz="4000" b="1" dirty="0" smtClean="0"/>
          </a:p>
          <a:p>
            <a:endParaRPr lang="en-US" altLang="ko-KR" sz="4000" b="1" dirty="0" smtClean="0"/>
          </a:p>
          <a:p>
            <a:r>
              <a:rPr lang="ko-KR" altLang="en-US" sz="4000" dirty="0" smtClean="0">
                <a:hlinkClick r:id="rId2"/>
              </a:rPr>
              <a:t>교육정책 친해지기 </a:t>
            </a:r>
            <a:r>
              <a:rPr lang="en-US" altLang="ko-KR" sz="4000" dirty="0" smtClean="0">
                <a:hlinkClick r:id="rId2"/>
              </a:rPr>
              <a:t>:: '2009</a:t>
            </a:r>
            <a:r>
              <a:rPr lang="ko-KR" altLang="en-US" sz="4000" dirty="0" smtClean="0">
                <a:hlinkClick r:id="rId2"/>
              </a:rPr>
              <a:t>개정</a:t>
            </a:r>
            <a:r>
              <a:rPr lang="ko-KR" altLang="en-US" sz="4000" b="1" dirty="0" smtClean="0">
                <a:hlinkClick r:id="rId2"/>
              </a:rPr>
              <a:t>교육과정</a:t>
            </a:r>
            <a:r>
              <a:rPr lang="en-US" altLang="ko-KR" sz="4000" dirty="0" smtClean="0">
                <a:hlinkClick r:id="rId2"/>
              </a:rPr>
              <a:t>'</a:t>
            </a:r>
            <a:r>
              <a:rPr lang="ko-KR" altLang="en-US" sz="4000" dirty="0" smtClean="0">
                <a:hlinkClick r:id="rId2"/>
              </a:rPr>
              <a:t>에 따른 초중고 </a:t>
            </a:r>
            <a:r>
              <a:rPr lang="ko-KR" altLang="en-US" sz="4000" b="1" dirty="0" smtClean="0">
                <a:hlinkClick r:id="rId2"/>
              </a:rPr>
              <a:t>교육과정</a:t>
            </a:r>
            <a:endParaRPr lang="ko-KR" altLang="en-US" sz="40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序詩</a:t>
            </a:r>
            <a:endParaRPr lang="ko-KR" altLang="en-US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서대문구 은평구에 드디어 </a:t>
            </a:r>
            <a:r>
              <a:rPr lang="en-US" altLang="ko-KR" dirty="0" smtClean="0">
                <a:hlinkClick r:id="rId2"/>
              </a:rPr>
              <a:t>(</a:t>
            </a:r>
            <a:r>
              <a:rPr lang="ko-KR" altLang="en-US" dirty="0" smtClean="0">
                <a:hlinkClick r:id="rId2"/>
              </a:rPr>
              <a:t>암기</a:t>
            </a:r>
            <a:r>
              <a:rPr lang="en-US" altLang="ko-KR" dirty="0" smtClean="0">
                <a:hlinkClick r:id="rId2"/>
              </a:rPr>
              <a:t>)</a:t>
            </a:r>
            <a:r>
              <a:rPr lang="ko-KR" altLang="en-US" dirty="0" smtClean="0">
                <a:hlinkClick r:id="rId2"/>
              </a:rPr>
              <a:t>과목 주 </a:t>
            </a:r>
            <a:r>
              <a:rPr lang="en-US" altLang="ko-KR" dirty="0" smtClean="0">
                <a:hlinkClick r:id="rId2"/>
              </a:rPr>
              <a:t>5</a:t>
            </a:r>
            <a:r>
              <a:rPr lang="ko-KR" altLang="en-US" dirty="0" smtClean="0">
                <a:hlinkClick r:id="rId2"/>
              </a:rPr>
              <a:t>일 수업제 </a:t>
            </a:r>
            <a:r>
              <a:rPr lang="en-US" altLang="ko-KR" dirty="0" smtClean="0">
                <a:hlinkClick r:id="rId2"/>
              </a:rPr>
              <a:t>5 days school </a:t>
            </a:r>
            <a:r>
              <a:rPr lang="ko-KR" altLang="en-US" dirty="0" err="1" smtClean="0">
                <a:hlinkClick r:id="rId2"/>
              </a:rPr>
              <a:t>밸런스드</a:t>
            </a:r>
            <a:r>
              <a:rPr lang="ko-KR" altLang="en-US" dirty="0" smtClean="0">
                <a:hlinkClick r:id="rId2"/>
              </a:rPr>
              <a:t> 스코어 </a:t>
            </a:r>
            <a:r>
              <a:rPr lang="ko-KR" altLang="en-US" dirty="0" err="1" smtClean="0">
                <a:hlinkClick r:id="rId2"/>
              </a:rPr>
              <a:t>학습코칭</a:t>
            </a:r>
            <a:r>
              <a:rPr lang="ko-KR" altLang="en-US" dirty="0" smtClean="0">
                <a:hlinkClick r:id="rId2"/>
              </a:rPr>
              <a:t> </a:t>
            </a:r>
            <a:r>
              <a:rPr lang="ko-KR" altLang="en-US" dirty="0" err="1" smtClean="0">
                <a:hlinkClick r:id="rId2"/>
              </a:rPr>
              <a:t>론칭</a:t>
            </a:r>
            <a:r>
              <a:rPr lang="en-US" altLang="ko-KR" dirty="0" smtClean="0">
                <a:hlinkClick r:id="rId2"/>
              </a:rPr>
              <a:t>!!!!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3"/>
              </a:rPr>
              <a:t>교육 패러다임 변화 </a:t>
            </a:r>
            <a:r>
              <a:rPr lang="ko-KR" altLang="en-US" dirty="0" err="1" smtClean="0">
                <a:hlinkClick r:id="rId3"/>
              </a:rPr>
              <a:t>블로그내</a:t>
            </a:r>
            <a:r>
              <a:rPr lang="ko-KR" altLang="en-US" dirty="0" smtClean="0">
                <a:hlinkClick r:id="rId3"/>
              </a:rPr>
              <a:t> </a:t>
            </a:r>
            <a:r>
              <a:rPr lang="ko-KR" altLang="en-US" dirty="0" smtClean="0">
                <a:hlinkClick r:id="rId3"/>
              </a:rPr>
              <a:t>하이퍼링크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>
                <a:hlinkClick r:id="rId4"/>
              </a:rPr>
              <a:t>맨날결심</a:t>
            </a:r>
            <a:r>
              <a:rPr lang="ko-KR" altLang="en-US" dirty="0" smtClean="0">
                <a:hlinkClick r:id="rId4"/>
              </a:rPr>
              <a:t> 학습</a:t>
            </a:r>
            <a:r>
              <a:rPr lang="en-US" altLang="ko-KR" dirty="0" smtClean="0">
                <a:hlinkClick r:id="rId4"/>
              </a:rPr>
              <a:t>(</a:t>
            </a:r>
            <a:r>
              <a:rPr lang="ko-KR" altLang="en-US" dirty="0" smtClean="0">
                <a:hlinkClick r:id="rId4"/>
              </a:rPr>
              <a:t>學</a:t>
            </a:r>
            <a:r>
              <a:rPr lang="en-US" altLang="ko-KR" dirty="0" smtClean="0">
                <a:hlinkClick r:id="rId4"/>
              </a:rPr>
              <a:t>:</a:t>
            </a:r>
            <a:r>
              <a:rPr lang="ko-KR" altLang="en-US" dirty="0" err="1" smtClean="0">
                <a:hlinkClick r:id="rId4"/>
              </a:rPr>
              <a:t>習</a:t>
            </a:r>
            <a:r>
              <a:rPr lang="en-US" altLang="ko-KR" dirty="0" smtClean="0">
                <a:hlinkClick r:id="rId4"/>
              </a:rPr>
              <a:t>=1:3)</a:t>
            </a:r>
            <a:r>
              <a:rPr lang="ko-KR" altLang="en-US" dirty="0" smtClean="0">
                <a:hlinkClick r:id="rId4"/>
              </a:rPr>
              <a:t>공식 </a:t>
            </a:r>
            <a:r>
              <a:rPr lang="en-US" altLang="ko-KR" dirty="0" smtClean="0">
                <a:hlinkClick r:id="rId4"/>
              </a:rPr>
              <a:t>20</a:t>
            </a:r>
            <a:r>
              <a:rPr lang="ko-KR" altLang="en-US" dirty="0" smtClean="0">
                <a:hlinkClick r:id="rId4"/>
              </a:rPr>
              <a:t>개 </a:t>
            </a:r>
            <a:r>
              <a:rPr lang="ko-KR" altLang="en-US" dirty="0" err="1" smtClean="0">
                <a:hlinkClick r:id="rId4"/>
              </a:rPr>
              <a:t>블로그내</a:t>
            </a:r>
            <a:r>
              <a:rPr lang="ko-KR" altLang="en-US" dirty="0" smtClean="0">
                <a:hlinkClick r:id="rId4"/>
              </a:rPr>
              <a:t> </a:t>
            </a:r>
            <a:r>
              <a:rPr lang="ko-KR" altLang="en-US" dirty="0" smtClean="0">
                <a:hlinkClick r:id="rId4"/>
              </a:rPr>
              <a:t>하이퍼링크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5"/>
              </a:rPr>
              <a:t>학습안내와 </a:t>
            </a:r>
            <a:r>
              <a:rPr lang="ko-KR" altLang="en-US" b="1" dirty="0" smtClean="0">
                <a:hlinkClick r:id="rId5"/>
              </a:rPr>
              <a:t>학습전략</a:t>
            </a:r>
            <a:r>
              <a:rPr lang="ko-KR" altLang="en-US" dirty="0" smtClean="0">
                <a:hlinkClick r:id="rId5"/>
              </a:rPr>
              <a:t> </a:t>
            </a:r>
            <a:r>
              <a:rPr lang="ko-KR" altLang="en-US" dirty="0" smtClean="0">
                <a:hlinkClick r:id="rId5"/>
              </a:rPr>
              <a:t>사이트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자기주도학습</a:t>
            </a:r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sz="4000" b="1" dirty="0" err="1" smtClean="0"/>
              <a:t>인강배틀</a:t>
            </a:r>
            <a:r>
              <a:rPr lang="ko-KR" altLang="en-US" sz="4000" b="1" dirty="0" smtClean="0"/>
              <a:t> </a:t>
            </a:r>
            <a:r>
              <a:rPr lang="en-US" altLang="ko-KR" sz="4000" b="1" dirty="0" smtClean="0"/>
              <a:t>,</a:t>
            </a:r>
            <a:r>
              <a:rPr lang="ko-KR" altLang="en-US" sz="4000" b="1" dirty="0" smtClean="0"/>
              <a:t>전자칠판</a:t>
            </a:r>
            <a:r>
              <a:rPr lang="en-US" altLang="ko-KR" sz="4000" b="1" dirty="0" smtClean="0"/>
              <a:t>, </a:t>
            </a:r>
            <a:endParaRPr lang="ko-KR" altLang="en-US" sz="4000" dirty="0" smtClean="0"/>
          </a:p>
          <a:p>
            <a:r>
              <a:rPr lang="ko-KR" altLang="en-US" sz="4000" b="1" dirty="0" smtClean="0"/>
              <a:t>    </a:t>
            </a:r>
            <a:r>
              <a:rPr lang="ko-KR" altLang="en-US" sz="4000" b="1" dirty="0" err="1" smtClean="0"/>
              <a:t>픽토그램</a:t>
            </a:r>
            <a:r>
              <a:rPr lang="ko-KR" altLang="en-US" sz="4000" b="1" dirty="0" smtClean="0"/>
              <a:t> </a:t>
            </a:r>
            <a:r>
              <a:rPr lang="ko-KR" altLang="en-US" sz="4000" b="1" dirty="0" err="1" smtClean="0"/>
              <a:t>디지로그</a:t>
            </a:r>
            <a:r>
              <a:rPr lang="ko-KR" altLang="en-US" sz="4000" b="1" dirty="0" smtClean="0"/>
              <a:t> 매트릭스 </a:t>
            </a:r>
            <a:endParaRPr lang="en-US" altLang="ko-KR" sz="4000" b="1" dirty="0" smtClean="0"/>
          </a:p>
          <a:p>
            <a:r>
              <a:rPr lang="ko-KR" altLang="en-US" sz="4000" b="1" dirty="0" smtClean="0"/>
              <a:t>하이퍼링크 </a:t>
            </a:r>
            <a:r>
              <a:rPr lang="ko-KR" altLang="en-US" sz="4000" b="1" dirty="0" err="1" smtClean="0"/>
              <a:t>태블릿</a:t>
            </a:r>
            <a:r>
              <a:rPr lang="en-US" altLang="ko-KR" sz="4000" b="1" dirty="0" smtClean="0"/>
              <a:t>PC</a:t>
            </a:r>
            <a:endParaRPr lang="ko-KR" altLang="en-US" sz="4000" dirty="0" smtClean="0"/>
          </a:p>
          <a:p>
            <a:r>
              <a:rPr lang="ko-KR" altLang="en-US" sz="4000" b="1" dirty="0" smtClean="0"/>
              <a:t>    연계통합 </a:t>
            </a:r>
            <a:r>
              <a:rPr lang="ko-KR" altLang="en-US" sz="4000" b="1" dirty="0" err="1" smtClean="0"/>
              <a:t>융합통섭프로젝트를</a:t>
            </a:r>
            <a:r>
              <a:rPr lang="ko-KR" altLang="en-US" sz="4000" b="1" dirty="0" smtClean="0"/>
              <a:t> </a:t>
            </a:r>
            <a:endParaRPr lang="en-US" altLang="ko-KR" sz="4000" b="1" dirty="0" smtClean="0"/>
          </a:p>
          <a:p>
            <a:r>
              <a:rPr lang="ko-KR" altLang="en-US" sz="4000" b="1" dirty="0" smtClean="0"/>
              <a:t>시작한다고 하지 않습니까</a:t>
            </a:r>
            <a:r>
              <a:rPr lang="en-US" altLang="ko-KR" sz="4000" b="1" dirty="0" smtClean="0"/>
              <a:t>?</a:t>
            </a:r>
          </a:p>
          <a:p>
            <a:endParaRPr lang="en-US" altLang="ko-KR" sz="4000" b="1" dirty="0" smtClean="0"/>
          </a:p>
          <a:p>
            <a:r>
              <a:rPr lang="en-US" altLang="ko-KR" sz="2600" dirty="0" smtClean="0">
                <a:hlinkClick r:id="rId2"/>
              </a:rPr>
              <a:t>... </a:t>
            </a:r>
            <a:r>
              <a:rPr lang="ko-KR" altLang="en-US" sz="2600" dirty="0" smtClean="0">
                <a:hlinkClick r:id="rId2"/>
              </a:rPr>
              <a:t>감사합니다</a:t>
            </a:r>
            <a:r>
              <a:rPr lang="en-US" altLang="ko-KR" sz="2600" dirty="0" smtClean="0">
                <a:hlinkClick r:id="rId2"/>
              </a:rPr>
              <a:t>! </a:t>
            </a:r>
            <a:r>
              <a:rPr lang="ko-KR" altLang="en-US" sz="2600" dirty="0" smtClean="0">
                <a:hlinkClick r:id="rId2"/>
              </a:rPr>
              <a:t>감사합니다 </a:t>
            </a:r>
            <a:r>
              <a:rPr lang="en-US" altLang="ko-KR" sz="2600" dirty="0" smtClean="0">
                <a:hlinkClick r:id="rId2"/>
              </a:rPr>
              <a:t>! </a:t>
            </a:r>
            <a:r>
              <a:rPr lang="ko-KR" altLang="en-US" sz="2600" b="1" dirty="0" smtClean="0">
                <a:hlinkClick r:id="rId2"/>
              </a:rPr>
              <a:t>장세완</a:t>
            </a:r>
            <a:r>
              <a:rPr lang="ko-KR" altLang="en-US" sz="2600" dirty="0" smtClean="0">
                <a:hlinkClick r:id="rId2"/>
              </a:rPr>
              <a:t> 쌤의 논술사랑 논술면접 독서교실 대학진학＜진학일반</a:t>
            </a:r>
            <a:r>
              <a:rPr lang="en-US" altLang="ko-KR" sz="2600" dirty="0" smtClean="0">
                <a:hlinkClick r:id="rId2"/>
              </a:rPr>
              <a:t>,</a:t>
            </a:r>
            <a:r>
              <a:rPr lang="ko-KR" altLang="en-US" sz="2600" dirty="0" smtClean="0">
                <a:hlinkClick r:id="rId2"/>
              </a:rPr>
              <a:t>정시모집</a:t>
            </a:r>
            <a:r>
              <a:rPr lang="en-US" altLang="ko-KR" sz="2600" dirty="0" smtClean="0">
                <a:hlinkClick r:id="rId2"/>
              </a:rPr>
              <a:t>,</a:t>
            </a:r>
            <a:r>
              <a:rPr lang="ko-KR" altLang="en-US" sz="2600" dirty="0" smtClean="0">
                <a:hlinkClick r:id="rId2"/>
              </a:rPr>
              <a:t>수시모집</a:t>
            </a:r>
            <a:r>
              <a:rPr lang="en-US" altLang="ko-KR" sz="2600" dirty="0" smtClean="0">
                <a:hlinkClick r:id="rId2"/>
              </a:rPr>
              <a:t>, </a:t>
            </a:r>
            <a:r>
              <a:rPr lang="ko-KR" altLang="en-US" sz="2600" dirty="0" smtClean="0">
                <a:hlinkClick r:id="rId2"/>
              </a:rPr>
              <a:t>자기소개서</a:t>
            </a:r>
            <a:r>
              <a:rPr lang="en-US" altLang="ko-KR" sz="2600" dirty="0" smtClean="0">
                <a:hlinkClick r:id="rId2"/>
              </a:rPr>
              <a:t>,</a:t>
            </a:r>
            <a:r>
              <a:rPr lang="ko-KR" altLang="en-US" sz="2600" dirty="0" smtClean="0">
                <a:hlinkClick r:id="rId2"/>
              </a:rPr>
              <a:t>추천서＞학습정보 등</a:t>
            </a:r>
            <a:r>
              <a:rPr lang="en-US" altLang="ko-KR" sz="2600" b="1" dirty="0" smtClean="0"/>
              <a:t> </a:t>
            </a:r>
            <a:endParaRPr lang="ko-KR" altLang="en-US" sz="26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序詩</a:t>
            </a:r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ko-KR" altLang="en-US" b="1" dirty="0"/>
              <a:t>그래도 한국 서울에서 </a:t>
            </a:r>
            <a:r>
              <a:rPr lang="ko-KR" altLang="en-US" b="1" dirty="0" smtClean="0"/>
              <a:t>대학 나오고 </a:t>
            </a:r>
            <a:endParaRPr lang="ko-KR" altLang="en-US" dirty="0"/>
          </a:p>
          <a:p>
            <a:r>
              <a:rPr lang="ko-KR" altLang="en-US" b="1" dirty="0"/>
              <a:t>  </a:t>
            </a:r>
            <a:r>
              <a:rPr lang="ko-KR" altLang="en-US" b="1" dirty="0" err="1"/>
              <a:t>ㄱㄱㄱㄱㄱ</a:t>
            </a:r>
            <a:r>
              <a:rPr lang="en-US" altLang="ko-KR" b="1" dirty="0"/>
              <a:t>(</a:t>
            </a:r>
            <a:r>
              <a:rPr lang="ko-KR" altLang="en-US" b="1" dirty="0"/>
              <a:t>교수</a:t>
            </a:r>
            <a:r>
              <a:rPr lang="en-US" altLang="ko-KR" b="1" dirty="0"/>
              <a:t>,</a:t>
            </a:r>
            <a:r>
              <a:rPr lang="ko-KR" altLang="en-US" b="1" dirty="0"/>
              <a:t>공무원</a:t>
            </a:r>
            <a:r>
              <a:rPr lang="en-US" altLang="ko-KR" b="1" dirty="0"/>
              <a:t>,</a:t>
            </a:r>
            <a:r>
              <a:rPr lang="ko-KR" altLang="en-US" b="1" dirty="0"/>
              <a:t>교사</a:t>
            </a:r>
            <a:r>
              <a:rPr lang="en-US" altLang="ko-KR" b="1" dirty="0"/>
              <a:t>,</a:t>
            </a:r>
            <a:r>
              <a:rPr lang="ko-KR" altLang="en-US" b="1" dirty="0"/>
              <a:t>군인</a:t>
            </a:r>
            <a:r>
              <a:rPr lang="en-US" altLang="ko-KR" b="1" dirty="0"/>
              <a:t>,</a:t>
            </a:r>
            <a:r>
              <a:rPr lang="ko-KR" altLang="en-US" b="1" dirty="0"/>
              <a:t>기술사 등</a:t>
            </a:r>
            <a:r>
              <a:rPr lang="en-US" altLang="ko-KR" b="1" dirty="0"/>
              <a:t>)</a:t>
            </a:r>
            <a:r>
              <a:rPr lang="ko-KR" altLang="en-US" b="1" dirty="0"/>
              <a:t>이 되어</a:t>
            </a:r>
            <a:endParaRPr lang="ko-KR" altLang="en-US" dirty="0"/>
          </a:p>
          <a:p>
            <a:r>
              <a:rPr lang="ko-KR" altLang="en-US" b="1" dirty="0"/>
              <a:t>    죽을 정도로 공부하여 </a:t>
            </a:r>
            <a:endParaRPr lang="en-US" altLang="ko-KR" b="1" dirty="0" smtClean="0"/>
          </a:p>
          <a:p>
            <a:r>
              <a:rPr lang="ko-KR" altLang="en-US" b="1" dirty="0" err="1" smtClean="0"/>
              <a:t>석박사</a:t>
            </a:r>
            <a:r>
              <a:rPr lang="ko-KR" altLang="en-US" b="1" dirty="0" smtClean="0"/>
              <a:t> </a:t>
            </a:r>
            <a:r>
              <a:rPr lang="ko-KR" altLang="en-US" b="1" dirty="0"/>
              <a:t>외국에서 나오면 연줄이 좋아 계속 성공하고</a:t>
            </a:r>
            <a:endParaRPr lang="ko-KR" altLang="en-US" dirty="0"/>
          </a:p>
          <a:p>
            <a:r>
              <a:rPr lang="ko-KR" altLang="en-US" b="1" dirty="0"/>
              <a:t>   </a:t>
            </a:r>
            <a:r>
              <a:rPr lang="ko-KR" altLang="en-US" b="1" dirty="0" smtClean="0"/>
              <a:t> </a:t>
            </a:r>
            <a:r>
              <a:rPr lang="ko-KR" altLang="en-US" b="1" dirty="0" err="1"/>
              <a:t>초중고</a:t>
            </a:r>
            <a:r>
              <a:rPr lang="ko-KR" altLang="en-US" b="1" dirty="0"/>
              <a:t> 때 </a:t>
            </a:r>
            <a:r>
              <a:rPr lang="ko-KR" altLang="en-US" b="1" dirty="0" smtClean="0"/>
              <a:t>유학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(</a:t>
            </a:r>
            <a:r>
              <a:rPr lang="ko-KR" altLang="en-US" b="1" dirty="0"/>
              <a:t>미국은 현재 중국</a:t>
            </a:r>
            <a:r>
              <a:rPr lang="en-US" altLang="ko-KR" b="1" dirty="0"/>
              <a:t>,</a:t>
            </a:r>
            <a:r>
              <a:rPr lang="ko-KR" altLang="en-US" b="1" dirty="0"/>
              <a:t>인도인에게 많이 배정</a:t>
            </a:r>
            <a:r>
              <a:rPr lang="en-US" altLang="ko-KR" b="1" dirty="0"/>
              <a:t>)</a:t>
            </a:r>
            <a:r>
              <a:rPr lang="ko-KR" altLang="en-US" b="1" dirty="0"/>
              <a:t>도 가서 </a:t>
            </a:r>
            <a:endParaRPr lang="ko-KR" altLang="en-US" dirty="0"/>
          </a:p>
          <a:p>
            <a:r>
              <a:rPr lang="ko-KR" altLang="en-US" b="1" dirty="0"/>
              <a:t>       한국 다시 오면 학연</a:t>
            </a:r>
            <a:r>
              <a:rPr lang="en-US" altLang="ko-KR" b="1" dirty="0"/>
              <a:t>,</a:t>
            </a:r>
            <a:r>
              <a:rPr lang="ko-KR" altLang="en-US" b="1" dirty="0"/>
              <a:t>지연</a:t>
            </a:r>
            <a:r>
              <a:rPr lang="en-US" altLang="ko-KR" b="1" dirty="0"/>
              <a:t>,</a:t>
            </a:r>
            <a:r>
              <a:rPr lang="ko-KR" altLang="en-US" b="1" dirty="0"/>
              <a:t>학풍이 완전히 달라서</a:t>
            </a:r>
            <a:endParaRPr lang="ko-KR" altLang="en-US" dirty="0"/>
          </a:p>
          <a:p>
            <a:r>
              <a:rPr lang="ko-KR" altLang="en-US" b="1" dirty="0"/>
              <a:t>       대치동에서 학원 </a:t>
            </a:r>
            <a:r>
              <a:rPr lang="ko-KR" altLang="en-US" b="1" dirty="0" err="1"/>
              <a:t>강사하기도</a:t>
            </a:r>
            <a:r>
              <a:rPr lang="ko-KR" altLang="en-US" b="1" dirty="0"/>
              <a:t> 하지 않습니까</a:t>
            </a:r>
            <a:r>
              <a:rPr lang="en-US" altLang="ko-KR" b="1" dirty="0" smtClean="0"/>
              <a:t>?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序詩</a:t>
            </a:r>
            <a:endParaRPr lang="ko-KR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110</TotalTime>
  <Words>1279</Words>
  <Application>Microsoft Office PowerPoint</Application>
  <PresentationFormat>화면 슬라이드 쇼(4:3)</PresentationFormat>
  <Paragraphs>634</Paragraphs>
  <Slides>70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70</vt:i4>
      </vt:variant>
    </vt:vector>
  </HeadingPairs>
  <TitlesOfParts>
    <vt:vector size="71" baseType="lpstr">
      <vt:lpstr>광장</vt:lpstr>
      <vt:lpstr>하이퍼링크 신독학습법</vt:lpstr>
      <vt:lpstr> 序詩  </vt:lpstr>
      <vt:lpstr>序詩</vt:lpstr>
      <vt:lpstr>序詩</vt:lpstr>
      <vt:lpstr>序詩</vt:lpstr>
      <vt:lpstr>序詩</vt:lpstr>
      <vt:lpstr>序詩</vt:lpstr>
      <vt:lpstr>序詩</vt:lpstr>
      <vt:lpstr>序詩</vt:lpstr>
      <vt:lpstr>序詩</vt:lpstr>
      <vt:lpstr>序詩</vt:lpstr>
      <vt:lpstr>序詩</vt:lpstr>
      <vt:lpstr>序詩</vt:lpstr>
      <vt:lpstr>序詩</vt:lpstr>
      <vt:lpstr>입학사정관</vt:lpstr>
      <vt:lpstr>독서이력</vt:lpstr>
      <vt:lpstr> 스터디스토커(Study-stalker) </vt:lpstr>
      <vt:lpstr> 스터디스토커(Study-stalker) </vt:lpstr>
      <vt:lpstr>꿈 태도 시간 찾기</vt:lpstr>
      <vt:lpstr>꿈 태도 시간 찾기</vt:lpstr>
      <vt:lpstr>꿈 태도 시간 찾기</vt:lpstr>
      <vt:lpstr>꿈 태도 시간 찾기</vt:lpstr>
      <vt:lpstr>꿈 태도 시간 찾기</vt:lpstr>
      <vt:lpstr>꿈 태도 시간 찾기</vt:lpstr>
      <vt:lpstr>꿈 태도 시간 찾기</vt:lpstr>
      <vt:lpstr>꿈 태도 시간 찾기</vt:lpstr>
      <vt:lpstr>꿈 태도 시간 찾기</vt:lpstr>
      <vt:lpstr>꿈 태도 시간 찾기</vt:lpstr>
      <vt:lpstr>꿈 태도 시간 찾기</vt:lpstr>
      <vt:lpstr> 부모효과 박재원 강연  </vt:lpstr>
      <vt:lpstr>부모효과 박재원 강연</vt:lpstr>
      <vt:lpstr>디스크 </vt:lpstr>
      <vt:lpstr>꿈찾기 학습심리</vt:lpstr>
      <vt:lpstr>교육기부 모델</vt:lpstr>
      <vt:lpstr>하이퍼링크 학습법 예시</vt:lpstr>
      <vt:lpstr>  工품時 30분 누적반복   공계부(工計簿) 작성법    </vt:lpstr>
      <vt:lpstr>工품時 30분 누적반복   공계부(工計簿) 작성법</vt:lpstr>
      <vt:lpstr>工품時 30분 누적반복   공계부(工計簿) 작성법</vt:lpstr>
      <vt:lpstr>  감오행 사이버 학습법 도서관 카페 http://cafe.daum.net/kohstudy  초등중등고등 학습법 다이제스티브 키워드 하이퍼링크 학습법  </vt:lpstr>
      <vt:lpstr>감오행 사이버 학습법 도서관 카페 http://cafe.daum.net/kohstudy  초등중등고등 학습법 다이제스티브 키워드 하이퍼링크 학습법</vt:lpstr>
      <vt:lpstr>감오행 사이버 학습법 도서관 카페 http://cafe.daum.net/kohstudy  초등중등고등 학습법 다이제스티브 키워드 하이퍼링크 학습법</vt:lpstr>
      <vt:lpstr>감오행 사이버 학습법 도서관 카페 http://cafe.daum.net/kohstudy  초등중등고등 학습법 다이제스티브 키워드 하이퍼링크 학습법</vt:lpstr>
      <vt:lpstr>감오행 사이버 학습법 도서관 카페 http://cafe.daum.net/kohstudy  초등중등고등 학습법 다이제스티브 키워드 하이퍼링크 학습법</vt:lpstr>
      <vt:lpstr>감오행 사이버 학습법 도서관 카페 http://cafe.daum.net/kohstudy  초등중등고등 학습법 다이제스티브 키워드 하이퍼링크 학습법</vt:lpstr>
      <vt:lpstr>감오행 사이버 학습법 도서관 카페 http://cafe.daum.net/kohstudy  초등중등고등 학습법 다이제스티브 키워드 하이퍼링크 학습법</vt:lpstr>
      <vt:lpstr>감오행 사이버 학습법 도서관 카페 http://cafe.daum.net/kohstudy  초등중등고등 학습법 다이제스티브 키워드 하이퍼링크 학습법</vt:lpstr>
      <vt:lpstr>감오행 사이버 학습법 도서관 카페 http://cafe.daum.net/kohstudy  초등중등고등 학습법 다이제스티브 키워드 하이퍼링크 학습법</vt:lpstr>
      <vt:lpstr>감오행 사이버 학습법 도서관 카페 http://cafe.daum.net/kohstudy  초등중등고등 학습법 다이제스티브 키워드 하이퍼링크 학습법</vt:lpstr>
      <vt:lpstr>감오행 사이버 학습법 도서관 카페 http://cafe.daum.net/kohstudy  초등중등고등 학습법 다이제스티브 키워드 하이퍼링크 학습법</vt:lpstr>
      <vt:lpstr>감오행 사이버 학습법 도서관 카페 http://cafe.daum.net/kohstudy  초등중등고등 학습법 다이제스티브 키워드 하이퍼링크 학습법</vt:lpstr>
      <vt:lpstr>감오행 사이버 학습법 도서관 카페 http://cafe.daum.net/kohstudy  초등중등고등 학습법 다이제스티브 키워드 하이퍼링크 학습법</vt:lpstr>
      <vt:lpstr>감오행 사이버 학습법 도서관 카페 http://cafe.daum.net/kohstudy  초등중등고등 학습법 다이제스티브 키워드 하이퍼링크 학습법</vt:lpstr>
      <vt:lpstr>감오행 사이버 학습법 도서관 카페 http://cafe.daum.net/kohstudy  초등중등고등 학습법 다이제스티브 키워드 하이퍼링크 학습법</vt:lpstr>
      <vt:lpstr>감오행 사이버 학습법 도서관 카페 http://cafe.daum.net/kohstudy  초등중등고등 학습법 다이제스티브 키워드 하이퍼링크 학습법</vt:lpstr>
      <vt:lpstr>감오행 사이버 학습법 도서관 카페 http://cafe.daum.net/kohstudy  초등중등고등 학습법 다이제스티브 키워드 하이퍼링크 학습법</vt:lpstr>
      <vt:lpstr>감오행 사이버 학습법 도서관 카페 http://cafe.daum.net/kohstudy  초등중등고등 학습법 다이제스티브 키워드 하이퍼링크 학습법</vt:lpstr>
      <vt:lpstr>감오행 사이버 학습법 도서관 카페 http://cafe.daum.net/kohstudy  초등중등고등 학습법 다이제스티브 키워드 하이퍼링크 학습법</vt:lpstr>
      <vt:lpstr>감오행 사이버 학습법 도서관 카페 http://cafe.daum.net/kohstudy  초등중등고등 학습법 다이제스티브 키워드 하이퍼링크 학습법</vt:lpstr>
      <vt:lpstr>학습선물 G &amp; T</vt:lpstr>
      <vt:lpstr>  학습선물 G &amp; T 어디서?   </vt:lpstr>
      <vt:lpstr>학습선물 G &amp; T  언제?</vt:lpstr>
      <vt:lpstr>  학습선물 G &amp; T 누가 누구와 함께?   </vt:lpstr>
      <vt:lpstr>  학습선물 G &amp; T 무엇을?   </vt:lpstr>
      <vt:lpstr>  학습선물 G &amp; T 어떻게?    </vt:lpstr>
      <vt:lpstr> 학습선물 G &amp; T 왜?  </vt:lpstr>
      <vt:lpstr>자기주도학습</vt:lpstr>
      <vt:lpstr>자기주도학습</vt:lpstr>
      <vt:lpstr>자기주도학습</vt:lpstr>
      <vt:lpstr>자기주도학습</vt:lpstr>
      <vt:lpstr>자기주도학습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하이퍼링크 신독학습법</dc:title>
  <dc:creator>SEC</dc:creator>
  <cp:lastModifiedBy>SEC</cp:lastModifiedBy>
  <cp:revision>59</cp:revision>
  <dcterms:created xsi:type="dcterms:W3CDTF">2012-07-04T23:48:58Z</dcterms:created>
  <dcterms:modified xsi:type="dcterms:W3CDTF">2012-07-05T01:39:56Z</dcterms:modified>
</cp:coreProperties>
</file>