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11" r:id="rId2"/>
    <p:sldId id="286" r:id="rId3"/>
    <p:sldId id="265" r:id="rId4"/>
    <p:sldId id="257" r:id="rId5"/>
    <p:sldId id="258" r:id="rId6"/>
    <p:sldId id="278" r:id="rId7"/>
    <p:sldId id="293" r:id="rId8"/>
    <p:sldId id="261" r:id="rId9"/>
    <p:sldId id="296" r:id="rId10"/>
    <p:sldId id="287" r:id="rId11"/>
    <p:sldId id="302" r:id="rId12"/>
    <p:sldId id="303" r:id="rId13"/>
    <p:sldId id="262" r:id="rId14"/>
    <p:sldId id="288" r:id="rId15"/>
    <p:sldId id="289" r:id="rId16"/>
    <p:sldId id="274" r:id="rId17"/>
    <p:sldId id="297" r:id="rId18"/>
    <p:sldId id="304" r:id="rId19"/>
    <p:sldId id="284" r:id="rId20"/>
    <p:sldId id="299" r:id="rId21"/>
    <p:sldId id="263" r:id="rId22"/>
    <p:sldId id="264" r:id="rId23"/>
    <p:sldId id="298" r:id="rId24"/>
    <p:sldId id="266" r:id="rId25"/>
    <p:sldId id="267" r:id="rId26"/>
    <p:sldId id="279" r:id="rId27"/>
    <p:sldId id="306" r:id="rId28"/>
    <p:sldId id="276" r:id="rId29"/>
    <p:sldId id="291" r:id="rId30"/>
    <p:sldId id="312" r:id="rId31"/>
    <p:sldId id="270" r:id="rId32"/>
    <p:sldId id="271" r:id="rId33"/>
    <p:sldId id="307" r:id="rId34"/>
    <p:sldId id="308" r:id="rId35"/>
    <p:sldId id="272" r:id="rId36"/>
    <p:sldId id="292" r:id="rId37"/>
    <p:sldId id="301" r:id="rId38"/>
    <p:sldId id="290" r:id="rId39"/>
    <p:sldId id="294" r:id="rId40"/>
    <p:sldId id="280" r:id="rId41"/>
    <p:sldId id="305" r:id="rId42"/>
    <p:sldId id="281" r:id="rId43"/>
    <p:sldId id="28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60"/>
  </p:normalViewPr>
  <p:slideViewPr>
    <p:cSldViewPr>
      <p:cViewPr varScale="1">
        <p:scale>
          <a:sx n="66" d="100"/>
          <a:sy n="66" d="100"/>
        </p:scale>
        <p:origin x="-4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408C-93E4-46FD-A3B7-2CEA4A96D07E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5F83-C6C7-41AE-A448-E87FFE9E4A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10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5F83-C6C7-41AE-A448-E87FFE9E4A5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27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5F83-C6C7-41AE-A448-E87FFE9E4A5D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0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DE424F-EE47-424E-B35E-63F4DC2DEA68}" type="datetimeFigureOut">
              <a:rPr lang="ko-KR" altLang="en-US" smtClean="0"/>
              <a:t>2014-11-02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2CC977-87BD-461C-8435-9B513ED6DEB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1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1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1.bp.blogspot.com/-Rm7LUOfBtz8/UGsSnkcYHSI/AAAAAAABIbI/fOkcDPjUcbQ/s1600/Albert+Lynch+(Peruvian+artist,+1851-1912)+Young+Woman+in+Straw+Hat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2.bp.blogspot.com/-7SZ94ylO69U/UGsTKA4NXzI/AAAAAAABIbQ/AfThKZ3S7Kw/s1600/Albert+Lynch+(Peruvian+artist,+1851-1912)+The+White+Ribbo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1.bp.blogspot.com/-Bf9OzknSeUw/UGsTTMl7GeI/AAAAAAABIbY/WwkWYju9KIc/s1600/Albert+Lynch+(Peruvian+artist,+1851-1912)+Woman+in+a+Large+Hat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3.bp.blogspot.com/-9G5n_0HR0qw/UGsUeqkq6_I/AAAAAAABIcA/5wImXl1s4lQ/s1600/Albert+Lynch+(Peruvian+artist,+1851-1912)+cc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4.bp.blogspot.com/-43Jbva_902k/UGsTuEtg6bI/AAAAAAABIbo/jdpZ3cIWKH0/s1600/Albert+Lynch+(Peruvian+artist,+1851-1912)+Suivez-moi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3.bp.blogspot.com/--cXxO6V7IIw/UGsUEqekNjI/AAAAAAABIbw/hcGQbxPJZD0/s1600/Albert+Lynch+(Peruvian+artist,+1851-1912)beautiful-woman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Sl2NNn8BOes/UGsTkJr3X-I/AAAAAAABIbg/Pw9GJjInEMY/s1600/Albert+Lynch+(Peruvian+artist,+1851-1912)+A+Quiet+Read+(2)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2.bp.blogspot.com/-vfhLEzhqnUo/UGsUx6rzu4I/AAAAAAABIcQ/Xs4vDaSTh5U/s1600/Albert+Lynch+(Peruvian+artist,+1851-1912)+A+Young+Beauty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3.bp.blogspot.com/-b7Mg7Xly_rg/UGsU7cVGSZI/AAAAAAABIcY/-s1Wis9a0lU/s1600/Albert+Lynch+(Peruvian+artist,+1851-1912)+Eternal+Sunshine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3.bp.blogspot.com/-jc0PlJe58Dw/UGsWxK5xEbI/AAAAAAABIcg/ZvJEhJ961qw/s1600/1633772_original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1.bp.blogspot.com/-kkJ-48X5lxM/UGsRuin5SPI/AAAAAAABIao/E8HAKf7M_AI/s1600/Albert+Lynch+(Peruvian+artist,+1851-1912)+Fresh+from+the+Garden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4.bp.blogspot.com/-sYWdmKDfdmY/UGsSH0ydCOI/AAAAAAABIa4/B0eA1qcV2_s/s1600/Albert+Lynch+(Peruvian+artist,+1851-1912)+The+Servant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zQdQi_z0z9Y/UGsRc64AxII/AAAAAAABIag/l5CAUuR_pqg/s1600/Albert+Lynch+(Peruvian+artist,+1851-1912)+LadiesHomeJournal1910-0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3.bp.blogspot.com/-G4GiCCqdeCs/UGsSUx2AOCI/AAAAAAABIbA/JMDeJB0L6ug/s1600/Albert+Lynch+(Peruvian+artist,+1851-1912)A-Beauty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ak.instagram.com/profiles/profile_313043483_75sq_13615848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8" y="615934"/>
            <a:ext cx="2542610" cy="25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bert Lyn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8" y="3284984"/>
            <a:ext cx="2533512" cy="30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69910" y="1700808"/>
            <a:ext cx="566172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>
                <a:solidFill>
                  <a:prstClr val="black"/>
                </a:solidFill>
              </a:rPr>
              <a:t>Albert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Lynch</a:t>
            </a:r>
          </a:p>
          <a:p>
            <a:pPr algn="ctr"/>
            <a:endParaRPr lang="en-US" altLang="ko-KR" sz="2000" b="1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1851–1912) </a:t>
            </a:r>
          </a:p>
          <a:p>
            <a:pPr algn="ctr"/>
            <a:endParaRPr lang="en-US" altLang="ko-KR" sz="2400" b="1" dirty="0" smtClean="0"/>
          </a:p>
          <a:p>
            <a:pPr algn="ctr"/>
            <a:endParaRPr lang="en-US" altLang="ko-KR" sz="2400" b="1" dirty="0"/>
          </a:p>
          <a:p>
            <a:pPr algn="ctr"/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Peruvian </a:t>
            </a:r>
            <a:r>
              <a:rPr lang="en-US" altLang="ko-KR" sz="2400" b="1" dirty="0"/>
              <a:t>painter</a:t>
            </a:r>
            <a:endParaRPr lang="ko-KR" altLang="en-US" sz="2400" b="1" dirty="0"/>
          </a:p>
          <a:p>
            <a:pPr lvl="0" algn="ctr"/>
            <a:r>
              <a:rPr lang="en-US" altLang="ko-KR" sz="4800" dirty="0" smtClean="0">
                <a:solidFill>
                  <a:prstClr val="black"/>
                </a:solidFill>
              </a:rPr>
              <a:t> </a:t>
            </a:r>
            <a:endParaRPr lang="en-US" altLang="ko-KR" sz="4800" dirty="0">
              <a:solidFill>
                <a:prstClr val="black"/>
              </a:solidFill>
            </a:endParaRPr>
          </a:p>
        </p:txBody>
      </p:sp>
      <p:pic>
        <p:nvPicPr>
          <p:cNvPr id="2" name="El Condor Pasa-Los Inca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6592" y="5996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pintoresfamosos.cl/obras/caras/ly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1"/>
            <a:ext cx="7238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edia-cache-ak0.pinimg.com/736x/75/cd/60/75cd609f533961dd597106b0b56d61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90" y="-10376"/>
            <a:ext cx="6857610" cy="68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edia-cache-ak0.pinimg.com/736x/88/45/ad/8845ad83b9f12605e1ee6c6de90fe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65" y="-37437"/>
            <a:ext cx="5502661" cy="6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Rm7LUOfBtz8/UGsSnkcYHSI/AAAAAAABIbI/fOkcDPjUcbQ/s640/Albert+Lynch+(Peruvian+artist,+1851-1912)+Young+Woman+in+Straw+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28" y="0"/>
            <a:ext cx="5604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4.media.tumblr.com/tumblr_ln9rffa1t41qekfhe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2" y="-61153"/>
            <a:ext cx="5680961" cy="694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-8r-lvqifyDQ/UGsUSkaD--I/AAAAAAABIb4/cngxPD-6C3M/s1600/Albert+Lynch+(Peruvian+artist,+1851-1912)+THE-GREEN-BON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13" y="-80455"/>
            <a:ext cx="5651988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c/cd/Albert_Lynch_portrait_d%27une_jeune_fem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7" y="-88677"/>
            <a:ext cx="5166591" cy="69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r.academic.ru/pictures/frwiki/76/Lynch_Albert_A_Lady_With_A_F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47" y="1"/>
            <a:ext cx="5295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ia-cache-ak0.pinimg.com/736x/6f/77/2c/6f772ceec2feb4819d58441a09a29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59"/>
            <a:ext cx="4716016" cy="68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Wnaqp7fcm6M/UZ2Gh6sVbGI/AAAAAAAAVUg/khje1J9X8c8/s640/albert+ly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73143"/>
            <a:ext cx="4743500" cy="69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intinghere.com/Uploadpic/Albert%20Lynch/big/The%20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2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-Nb_Z50Nf12Q/UPWY0KvhYTI/AAAAAAAApRM/LJBTzLWiaT0/s1600/snnzb2ww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88"/>
            <a:ext cx="5004048" cy="69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7SZ94ylO69U/UGsTKA4NXzI/AAAAAAABIbQ/AfThKZ3S7Kw/s1600/Albert+Lynch+(Peruvian+artist,+1851-1912)+The+White+Ribb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8" y="0"/>
            <a:ext cx="5009572" cy="68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Bf9OzknSeUw/UGsTTMl7GeI/AAAAAAABIbY/WwkWYju9KIc/s1600/Albert+Lynch+(Peruvian+artist,+1851-1912)+Woman+in+a+Large+H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5612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9G5n_0HR0qw/UGsUeqkq6_I/AAAAAAABIcA/5wImXl1s4lQ/s640/Albert+Lynch+(Peruvian+artist,+1851-1912)+c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97" y="0"/>
            <a:ext cx="5219003" cy="69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1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43Jbva_902k/UGsTuEtg6bI/AAAAAAABIbo/jdpZ3cIWKH0/s640/Albert+Lynch+(Peruvian+artist,+1851-1912)+Suivez-mo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5"/>
            <a:ext cx="5148064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-cXxO6V7IIw/UGsUEqekNjI/AAAAAAABIbw/hcGQbxPJZD0/s640/Albert+Lynch+(Peruvian+artist,+1851-1912)beautiful-wo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-10236"/>
            <a:ext cx="5076056" cy="68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2.bp.blogspot.com/-zSX-mPb1tKo/UPWYz9kH6OI/AAAAAAAApRI/no0rPPj3_AM/s1600/Portraet-einer-eleganten-Dame-von-Albert-Lynch-19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4736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1.la-img.com/361/22549/7864625_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26870"/>
            <a:ext cx="5305400" cy="68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7/7d/Portrait_d%27une_femme_par_Albert_Ly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18418"/>
            <a:ext cx="5440141" cy="6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dia-cache-ak0.pinimg.com/736x/f6/bb/7f/f6bb7fd8e2627767599fdfd96454f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41" y="0"/>
            <a:ext cx="523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Sl2NNn8BOes/UGsTkJr3X-I/AAAAAAABIbg/Pw9GJjInEMY/s640/Albert+Lynch+(Peruvian+artist,+1851-1912)+A+Quiet+Read+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0"/>
            <a:ext cx="5625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s.wahooart.com/Art.nsf/O/9DG3D3/$File/Albert+Lynch-Head+Of+A+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548657" cy="68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vfhLEzhqnUo/UGsUx6rzu4I/AAAAAAABIcQ/Xs4vDaSTh5U/s1600/Albert+Lynch+(Peruvian+artist,+1851-1912)+A+Young+Beau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0"/>
            <a:ext cx="507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b7Mg7Xly_rg/UGsU7cVGSZI/AAAAAAABIcY/-s1Wis9a0lU/s1600/Albert+Lynch+(Peruvian+artist,+1851-1912)+Eternal+Sunsh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7"/>
            <a:ext cx="3995936" cy="68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1.liveinternet.ru/images/attach/c/0/31/706/3170667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73" y="0"/>
            <a:ext cx="5157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49.tinypic.com/2ijt9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58"/>
            <a:ext cx="4932040" cy="68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jc0PlJe58Dw/UGsWxK5xEbI/AAAAAAABIcg/ZvJEhJ961qw/s1600/1633772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793"/>
            <a:ext cx="5436096" cy="68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edia-cache-ak0.pinimg.com/736x/5e/0f/a2/5e0fa26a041713b5f95a7589a22c2f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11"/>
            <a:ext cx="5148064" cy="69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-iLyTpoJctnk/UZCFroUijOI/AAAAAAAANA0/sjiiVtNNcdQ/s1600/In+The+Garden,+by+Albert+Ly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-27023"/>
            <a:ext cx="4499992" cy="68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aintinghere.com/Uploadpic/Albert%20Lynch/big/At%20the%20Bull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5" y="-50687"/>
            <a:ext cx="4732451" cy="69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.artgallery.nsw.gov.au/media/collection_images/1/1135%23%2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85" y="-315416"/>
            <a:ext cx="919628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g6kAUPW5GWA/UGsR5YYjoKI/AAAAAAABIaw/0jtOiKoCiDI/s1600/Albert+Lynch+(Peruvian+artist,+1851-1912)+Portrait-of-a-Young-Wo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5580112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kkJ-48X5lxM/UGsRuin5SPI/AAAAAAABIao/E8HAKf7M_AI/s640/Albert+Lynch+(Peruvian+artist,+1851-1912)+Fresh+from+the+Gar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9" y="-315416"/>
            <a:ext cx="9164654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3.bp.blogspot.com/-kNtj2h-59zw/T8U1gsFqR7I/AAAAAAABtrE/ZiOvZBwym0w/s1600/Albert+Lynch+-+Tutt%27Art@+%28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" y="-459432"/>
            <a:ext cx="9149250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sYWdmKDfdmY/UGsSH0ydCOI/AAAAAAABIa4/B0eA1qcV2_s/s640/Albert+Lynch+(Peruvian+artist,+1851-1912)+The+Serv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4" y="-6694"/>
            <a:ext cx="9282073" cy="68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9/93/AlbertLynch_The_JollyBoat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" y="34347"/>
            <a:ext cx="921647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26126" y="6488668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053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00">
        <p:blinds dir="vert"/>
      </p:transition>
    </mc:Choice>
    <mc:Fallback xmlns="">
      <p:transition spd="slow" advTm="2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zQdQi_z0z9Y/UGsRc64AxII/AAAAAAABIag/l5CAUuR_pqg/s1600/Albert+Lynch+(Peruvian+artist,+1851-1912)+LadiesHomeJournal1910-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0" y="0"/>
            <a:ext cx="5767290" cy="68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9/93/Lynch_6.jpg/640px-Lynch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5586" cy="68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a-cache-ak0.pinimg.com/736x/16/b1/b6/16b1b6932d375e4fad86925f550e3f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95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G4GiCCqdeCs/UGsSUx2AOCI/AAAAAAABIbA/JMDeJB0L6ug/s1600/Albert+Lynch+(Peruvian+artist,+1851-1912)A-Beau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56"/>
            <a:ext cx="4788024" cy="6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3.bp.blogspot.com/-D7e14L5j7X0/URg7HZRLOLI/AAAAAAAAEvo/B6AneshZMxs/s1600/20130210Albert+Lynch-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5138"/>
            <a:ext cx="4625102" cy="69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요소">
  <a:themeElements>
    <a:clrScheme name="요소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요소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요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</TotalTime>
  <Words>12</Words>
  <Application>Microsoft Office PowerPoint</Application>
  <PresentationFormat>화면 슬라이드 쇼(4:3)</PresentationFormat>
  <Paragraphs>12</Paragraphs>
  <Slides>43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요소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Peruvian artist Albert Lynch 1851-1912</dc:title>
  <dc:creator>Registered User</dc:creator>
  <cp:lastModifiedBy>Registered User</cp:lastModifiedBy>
  <cp:revision>11</cp:revision>
  <dcterms:created xsi:type="dcterms:W3CDTF">2014-11-01T02:09:54Z</dcterms:created>
  <dcterms:modified xsi:type="dcterms:W3CDTF">2014-11-01T22:19:27Z</dcterms:modified>
</cp:coreProperties>
</file>