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5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9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6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7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3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8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1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8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8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9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1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E95C-3339-4F9A-B567-7D7CF9CA3781}" type="datetimeFigureOut">
              <a:rPr lang="ko-KR" altLang="en-US" smtClean="0"/>
              <a:t>2014-07-28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A330-BE68-4EA5-BC1C-99D8D62929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3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mpin_Madonna_and_Child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73344" cy="45723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0960" y="18864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/>
              <a:t>Robert </a:t>
            </a:r>
            <a:r>
              <a:rPr lang="en-US" altLang="ko-KR" sz="3600" b="1" dirty="0" err="1"/>
              <a:t>Campin</a:t>
            </a:r>
            <a:r>
              <a:rPr lang="en-US" altLang="ko-KR" sz="3600" dirty="0"/>
              <a:t> </a:t>
            </a:r>
          </a:p>
          <a:p>
            <a:pPr algn="ctr"/>
            <a:r>
              <a:rPr lang="en-US" altLang="ko-KR" b="1" dirty="0"/>
              <a:t>(1375-1444) </a:t>
            </a:r>
          </a:p>
          <a:p>
            <a:pPr algn="ctr"/>
            <a:r>
              <a:rPr lang="en-US" altLang="ko-KR" sz="2400" b="1" dirty="0"/>
              <a:t>Flemish and Early </a:t>
            </a:r>
            <a:r>
              <a:rPr lang="en-US" altLang="ko-KR" sz="2400" b="1" dirty="0" err="1"/>
              <a:t>Netherlandish</a:t>
            </a:r>
            <a:r>
              <a:rPr lang="en-US" altLang="ko-KR" sz="2400" b="1" dirty="0"/>
              <a:t> painter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3777240" y="6488668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Annunciation</a:t>
            </a:r>
            <a:endParaRPr lang="ko-KR" altLang="en-US" b="1" dirty="0"/>
          </a:p>
        </p:txBody>
      </p:sp>
      <p:pic>
        <p:nvPicPr>
          <p:cNvPr id="5" name="Bill GaitherTrio - Hymn Classics - 03 - My Jesus I Love Th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7317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000">
        <p14:reveal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63" y="0"/>
            <a:ext cx="6719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408868" y="6488668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Madonna and child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69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4" y="1196752"/>
            <a:ext cx="4547223" cy="461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19" y="1196751"/>
            <a:ext cx="4677481" cy="46123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351153" y="630932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Madonna and Child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235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3" y="0"/>
            <a:ext cx="49307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342112" y="6488668"/>
            <a:ext cx="245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The Virgin and Child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0"/>
            <a:ext cx="482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342112" y="6471642"/>
            <a:ext cx="245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The Virgin and Child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42957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2734366" cy="6863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4067944" y="6488628"/>
            <a:ext cx="245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The Virgin and Child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25" y="0"/>
            <a:ext cx="4502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456470" y="6488668"/>
            <a:ext cx="2231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Adoration of Magi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9144000" cy="5837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553850" y="6517362"/>
            <a:ext cx="4036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/>
              <a:t>Blessing Christ and Praying Virgin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894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" y="2000250"/>
            <a:ext cx="9144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392350" y="5661248"/>
            <a:ext cx="2359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Life of Saint Joseph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768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25" y="0"/>
            <a:ext cx="4754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136965" y="6488668"/>
            <a:ext cx="92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Virgin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0"/>
            <a:ext cx="4818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261392" y="6488668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/>
              <a:t>Saint John the Baptist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234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88" y="0"/>
            <a:ext cx="6700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357572" y="6488668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Annunciation(detail)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0"/>
            <a:ext cx="5357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889473" y="6488668"/>
            <a:ext cx="1365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Crucifixion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25" y="0"/>
            <a:ext cx="4121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889473" y="6488668"/>
            <a:ext cx="1365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Crucifixion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0"/>
            <a:ext cx="4679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889473" y="6486882"/>
            <a:ext cx="1365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Crucifixion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8" y="0"/>
            <a:ext cx="4352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039764" y="6488668"/>
            <a:ext cx="3104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/>
              <a:t>Trinity of the broken body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212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2" y="1528"/>
            <a:ext cx="28098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67" y="5328"/>
            <a:ext cx="5151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2771800" y="6381328"/>
            <a:ext cx="148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St. Veronica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525"/>
            <a:ext cx="9144000" cy="4551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179183" y="6165304"/>
            <a:ext cx="278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Descent from the Cross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654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9144000" cy="5522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278359" y="6381328"/>
            <a:ext cx="458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Triptych with the Entombment of Christ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13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0"/>
            <a:ext cx="79200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11186" y="6396335"/>
            <a:ext cx="7920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Triptych with the Entombment of Christ(Detail)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516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000">
        <p14:reveal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8" y="0"/>
            <a:ext cx="69945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747896" y="6488668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Annunciation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8" y="0"/>
            <a:ext cx="61547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747896" y="6486882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Annunciation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0"/>
            <a:ext cx="7810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221085" y="6488668"/>
            <a:ext cx="270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The Marriage of Mary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0"/>
            <a:ext cx="5854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808009" y="0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Nativity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099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0"/>
            <a:ext cx="5118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301235" y="6488668"/>
            <a:ext cx="254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/>
              <a:t>The Virgin and Child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158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86" y="-106559"/>
            <a:ext cx="5058889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351153" y="648866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Madonna and Child</a:t>
            </a:r>
            <a:r>
              <a:rPr lang="en-US" altLang="ko-KR" b="1" dirty="0">
                <a:solidFill>
                  <a:schemeClr val="bg1"/>
                </a:solidFill>
                <a:hlinkClick r:id="rId3"/>
              </a:rPr>
              <a:t>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11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662663" y="6502122"/>
            <a:ext cx="3818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Madonna and Child with Saints 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96</Words>
  <Application>Microsoft Office PowerPoint</Application>
  <PresentationFormat>화면 슬라이드 쇼(4:3)</PresentationFormat>
  <Paragraphs>30</Paragraphs>
  <Slides>27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4</cp:revision>
  <dcterms:created xsi:type="dcterms:W3CDTF">2014-07-28T14:21:36Z</dcterms:created>
  <dcterms:modified xsi:type="dcterms:W3CDTF">2014-07-28T14:45:42Z</dcterms:modified>
</cp:coreProperties>
</file>