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257" r:id="rId3"/>
    <p:sldId id="259" r:id="rId4"/>
    <p:sldId id="28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0" r:id="rId14"/>
    <p:sldId id="271" r:id="rId15"/>
    <p:sldId id="272" r:id="rId16"/>
    <p:sldId id="273" r:id="rId17"/>
    <p:sldId id="276" r:id="rId18"/>
    <p:sldId id="282" r:id="rId19"/>
    <p:sldId id="269" r:id="rId20"/>
    <p:sldId id="292" r:id="rId21"/>
    <p:sldId id="275" r:id="rId22"/>
    <p:sldId id="295" r:id="rId23"/>
    <p:sldId id="290" r:id="rId24"/>
    <p:sldId id="288" r:id="rId25"/>
    <p:sldId id="296" r:id="rId26"/>
    <p:sldId id="297" r:id="rId27"/>
    <p:sldId id="277" r:id="rId28"/>
    <p:sldId id="278" r:id="rId29"/>
    <p:sldId id="281" r:id="rId30"/>
    <p:sldId id="284" r:id="rId31"/>
    <p:sldId id="285" r:id="rId32"/>
    <p:sldId id="302" r:id="rId33"/>
    <p:sldId id="300" r:id="rId3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EAAA-E1ED-4519-81B9-BAFAE1C98E22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7D54-2061-4B7B-B56B-0D11F04588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92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7D54-2061-4B7B-B56B-0D11F04588C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7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7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7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5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6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9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6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B1B1-EEFF-483F-959D-C66C25B52FE1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A2D1-57B8-4F99-B14A-7618E2260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3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For The Good Times-Kenny Rog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9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7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0"/>
            <a:ext cx="8694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5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0"/>
            <a:ext cx="8631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0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6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0"/>
            <a:ext cx="847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0"/>
            <a:ext cx="854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31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6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9001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4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64"/>
            <a:ext cx="4668532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7" y="510564"/>
            <a:ext cx="4413759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" y="3249247"/>
            <a:ext cx="4002421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-3053" y="548680"/>
            <a:ext cx="4000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John </a:t>
            </a:r>
            <a:r>
              <a:rPr lang="en-US" altLang="ko-KR" sz="3600" b="1" dirty="0" err="1"/>
              <a:t>Bramblitt</a:t>
            </a:r>
            <a:r>
              <a:rPr lang="en-US" altLang="ko-KR" sz="3600"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/>
              <a:t>(1971~) </a:t>
            </a:r>
            <a:br>
              <a:rPr lang="en-US" altLang="ko-KR" b="1" dirty="0"/>
            </a:br>
            <a:endParaRPr lang="en-US" altLang="ko-KR" b="1" dirty="0" smtClean="0"/>
          </a:p>
          <a:p>
            <a:pPr algn="ctr"/>
            <a:r>
              <a:rPr lang="en-US" altLang="ko-KR" sz="2400" b="1" dirty="0" smtClean="0"/>
              <a:t>blind </a:t>
            </a:r>
            <a:r>
              <a:rPr lang="en-US" altLang="ko-KR" sz="2400" b="1" dirty="0"/>
              <a:t>painter of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American </a:t>
            </a:r>
            <a:r>
              <a:rPr lang="en-US" altLang="ko-KR" sz="2400" b="1" dirty="0"/>
              <a:t>origin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-1921" y="6211669"/>
            <a:ext cx="40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https://www.youtube.com/watch?v=KwPzBRRuq3g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7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66" y="1628800"/>
            <a:ext cx="4431124" cy="335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7" y="1628800"/>
            <a:ext cx="4586403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6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0" y="692696"/>
            <a:ext cx="4356179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4181516" cy="5454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1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639586" cy="55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809749" cy="558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2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1" y="692696"/>
            <a:ext cx="3615023" cy="544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13" y="692696"/>
            <a:ext cx="5422535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2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5"/>
            <a:ext cx="9144000" cy="4551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0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0"/>
            <a:ext cx="859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7" y="3501008"/>
            <a:ext cx="3563891" cy="339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4524"/>
            <a:ext cx="4789977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4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8" y="3501008"/>
            <a:ext cx="3347931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9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720890" cy="465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12" y="1052736"/>
            <a:ext cx="5371388" cy="465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1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38"/>
            <a:ext cx="9144000" cy="668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5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1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696739" cy="56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38" y="548680"/>
            <a:ext cx="4475090" cy="563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0"/>
            <a:ext cx="8586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5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4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-7105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20" y="-99392"/>
            <a:ext cx="4429125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872192" y="6456945"/>
            <a:ext cx="98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331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736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7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5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8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0"/>
            <a:ext cx="8588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7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</Words>
  <Application>Microsoft Office PowerPoint</Application>
  <PresentationFormat>화면 슬라이드 쇼(4:3)</PresentationFormat>
  <Paragraphs>6</Paragraphs>
  <Slides>33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10</cp:revision>
  <dcterms:created xsi:type="dcterms:W3CDTF">2015-03-31T21:53:42Z</dcterms:created>
  <dcterms:modified xsi:type="dcterms:W3CDTF">2015-03-31T22:53:11Z</dcterms:modified>
</cp:coreProperties>
</file>